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9753600" cx="13004800"/>
  <p:notesSz cx="6858000" cy="9144000"/>
  <p:embeddedFontLst>
    <p:embeddedFont>
      <p:font typeface="Roboto"/>
      <p:regular r:id="rId90"/>
      <p:bold r:id="rId91"/>
      <p:italic r:id="rId92"/>
      <p:boldItalic r:id="rId93"/>
    </p:embeddedFont>
    <p:embeddedFont>
      <p:font typeface="Arimo"/>
      <p:regular r:id="rId94"/>
      <p:bold r:id="rId95"/>
      <p:italic r:id="rId96"/>
      <p:boldItalic r:id="rId97"/>
    </p:embeddedFont>
    <p:embeddedFont>
      <p:font typeface="Gill Sans"/>
      <p:regular r:id="rId98"/>
      <p:bold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Arimo-bold.fntdata"/><Relationship Id="rId94" Type="http://schemas.openxmlformats.org/officeDocument/2006/relationships/font" Target="fonts/Arimo-regular.fntdata"/><Relationship Id="rId97" Type="http://schemas.openxmlformats.org/officeDocument/2006/relationships/font" Target="fonts/Arimo-boldItalic.fntdata"/><Relationship Id="rId96" Type="http://schemas.openxmlformats.org/officeDocument/2006/relationships/font" Target="fonts/Arimo-italic.fntdata"/><Relationship Id="rId11" Type="http://schemas.openxmlformats.org/officeDocument/2006/relationships/slide" Target="slides/slide6.xml"/><Relationship Id="rId99" Type="http://schemas.openxmlformats.org/officeDocument/2006/relationships/font" Target="fonts/GillSans-bold.fntdata"/><Relationship Id="rId10" Type="http://schemas.openxmlformats.org/officeDocument/2006/relationships/slide" Target="slides/slide5.xml"/><Relationship Id="rId98"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a0cd54f38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a0cd54f38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a0cd54f38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a0cd54f386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a0cd54f386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a0cd54f386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91fdd43c7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g291fdd43c7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291fdd43c7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c56f49d4ae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c56f49d4a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gc56f49d4a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7" name="Google Shape;927;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4" name="Shape 14"/>
        <p:cNvGrpSpPr/>
        <p:nvPr/>
      </p:nvGrpSpPr>
      <p:grpSpPr>
        <a:xfrm>
          <a:off x="0" y="0"/>
          <a:ext cx="0" cy="0"/>
          <a:chOff x="0" y="0"/>
          <a:chExt cx="0" cy="0"/>
        </a:xfrm>
      </p:grpSpPr>
      <p:sp>
        <p:nvSpPr>
          <p:cNvPr id="15" name="Google Shape;15;p2"/>
          <p:cNvSpPr txBox="1"/>
          <p:nvPr>
            <p:ph type="ctrTitle"/>
          </p:nvPr>
        </p:nvSpPr>
        <p:spPr>
          <a:xfrm>
            <a:off x="1121664" y="2036939"/>
            <a:ext cx="10799403" cy="4317594"/>
          </a:xfrm>
          <a:prstGeom prst="rect">
            <a:avLst/>
          </a:prstGeom>
          <a:noFill/>
          <a:ln>
            <a:noFill/>
          </a:ln>
        </p:spPr>
        <p:txBody>
          <a:bodyPr anchorCtr="0" anchor="ctr" bIns="45700" lIns="91425" spcFirstLastPara="1" rIns="91425" wrap="square" tIns="45700">
            <a:noAutofit/>
          </a:bodyPr>
          <a:lstStyle>
            <a:lvl1pPr lvl="0" algn="ctr">
              <a:lnSpc>
                <a:spcPct val="80000"/>
              </a:lnSpc>
              <a:spcBef>
                <a:spcPts val="0"/>
              </a:spcBef>
              <a:spcAft>
                <a:spcPts val="0"/>
              </a:spcAft>
              <a:buClr>
                <a:srgbClr val="C00000"/>
              </a:buClr>
              <a:buSzPts val="4400"/>
              <a:buFont typeface="Gill Sans"/>
              <a:buNone/>
              <a:defRPr b="0" sz="4400" cap="none">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2312686" y="6853019"/>
            <a:ext cx="8417357" cy="15215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707"/>
              </a:spcBef>
              <a:spcAft>
                <a:spcPts val="0"/>
              </a:spcAft>
              <a:buSzPts val="2720"/>
              <a:buNone/>
              <a:defRPr b="0" sz="3200">
                <a:solidFill>
                  <a:schemeClr val="dk1"/>
                </a:solidFill>
              </a:defRPr>
            </a:lvl1pPr>
            <a:lvl2pPr lvl="1" algn="ctr">
              <a:lnSpc>
                <a:spcPct val="90000"/>
              </a:lnSpc>
              <a:spcBef>
                <a:spcPts val="569"/>
              </a:spcBef>
              <a:spcAft>
                <a:spcPts val="0"/>
              </a:spcAft>
              <a:buSzPts val="3385"/>
              <a:buNone/>
              <a:defRPr sz="3982"/>
            </a:lvl2pPr>
            <a:lvl3pPr lvl="2" algn="ctr">
              <a:lnSpc>
                <a:spcPct val="90000"/>
              </a:lnSpc>
              <a:spcBef>
                <a:spcPts val="569"/>
              </a:spcBef>
              <a:spcAft>
                <a:spcPts val="0"/>
              </a:spcAft>
              <a:buSzPts val="2901"/>
              <a:buNone/>
              <a:defRPr sz="3413"/>
            </a:lvl3pPr>
            <a:lvl4pPr lvl="3" algn="ctr">
              <a:lnSpc>
                <a:spcPct val="90000"/>
              </a:lnSpc>
              <a:spcBef>
                <a:spcPts val="569"/>
              </a:spcBef>
              <a:spcAft>
                <a:spcPts val="0"/>
              </a:spcAft>
              <a:buSzPts val="2417"/>
              <a:buNone/>
              <a:defRPr sz="2844"/>
            </a:lvl4pPr>
            <a:lvl5pPr lvl="4" algn="ctr">
              <a:lnSpc>
                <a:spcPct val="90000"/>
              </a:lnSpc>
              <a:spcBef>
                <a:spcPts val="569"/>
              </a:spcBef>
              <a:spcAft>
                <a:spcPts val="0"/>
              </a:spcAft>
              <a:buSzPts val="2417"/>
              <a:buNone/>
              <a:defRPr sz="2844"/>
            </a:lvl5pPr>
            <a:lvl6pPr lvl="5" algn="ctr">
              <a:lnSpc>
                <a:spcPct val="90000"/>
              </a:lnSpc>
              <a:spcBef>
                <a:spcPts val="569"/>
              </a:spcBef>
              <a:spcAft>
                <a:spcPts val="0"/>
              </a:spcAft>
              <a:buSzPts val="2417"/>
              <a:buNone/>
              <a:defRPr sz="2844"/>
            </a:lvl6pPr>
            <a:lvl7pPr lvl="6" algn="ctr">
              <a:lnSpc>
                <a:spcPct val="90000"/>
              </a:lnSpc>
              <a:spcBef>
                <a:spcPts val="569"/>
              </a:spcBef>
              <a:spcAft>
                <a:spcPts val="0"/>
              </a:spcAft>
              <a:buSzPts val="2417"/>
              <a:buNone/>
              <a:defRPr sz="2844"/>
            </a:lvl7pPr>
            <a:lvl8pPr lvl="7" algn="ctr">
              <a:lnSpc>
                <a:spcPct val="90000"/>
              </a:lnSpc>
              <a:spcBef>
                <a:spcPts val="569"/>
              </a:spcBef>
              <a:spcAft>
                <a:spcPts val="0"/>
              </a:spcAft>
              <a:buSzPts val="2417"/>
              <a:buNone/>
              <a:defRPr sz="2844"/>
            </a:lvl8pPr>
            <a:lvl9pPr lvl="8" algn="ctr">
              <a:lnSpc>
                <a:spcPct val="90000"/>
              </a:lnSpc>
              <a:spcBef>
                <a:spcPts val="569"/>
              </a:spcBef>
              <a:spcAft>
                <a:spcPts val="284"/>
              </a:spcAft>
              <a:buSzPts val="2417"/>
              <a:buNone/>
              <a:defRPr sz="2844"/>
            </a:lvl9pPr>
          </a:lstStyle>
          <a:p/>
        </p:txBody>
      </p:sp>
      <p:sp>
        <p:nvSpPr>
          <p:cNvPr id="17" name="Google Shape;17;p2"/>
          <p:cNvSpPr txBox="1"/>
          <p:nvPr>
            <p:ph idx="11" type="ftr"/>
          </p:nvPr>
        </p:nvSpPr>
        <p:spPr>
          <a:xfrm>
            <a:off x="1155989" y="8921295"/>
            <a:ext cx="10799403"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800"/>
              <a:buFont typeface="Gill Sans"/>
              <a:buNone/>
              <a:defRPr b="0" i="0" sz="4800" cap="none">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lvl1pPr indent="-382104" lvl="0" marL="457200" algn="just">
              <a:lnSpc>
                <a:spcPct val="90000"/>
              </a:lnSpc>
              <a:spcBef>
                <a:spcPts val="853"/>
              </a:spcBef>
              <a:spcAft>
                <a:spcPts val="0"/>
              </a:spcAft>
              <a:buClr>
                <a:srgbClr val="9E3611"/>
              </a:buClr>
              <a:buSzPts val="2417"/>
              <a:buFont typeface="Noto Sans Symbols"/>
              <a:buChar char="▪"/>
              <a:defRPr sz="2844">
                <a:solidFill>
                  <a:schemeClr val="dk1"/>
                </a:solidFill>
                <a:latin typeface="Rockwell"/>
                <a:ea typeface="Rockwell"/>
                <a:cs typeface="Rockwell"/>
                <a:sym typeface="Rockwell"/>
              </a:defRPr>
            </a:lvl1pPr>
            <a:lvl2pPr indent="-382104" lvl="1" marL="914400" algn="just">
              <a:lnSpc>
                <a:spcPct val="90000"/>
              </a:lnSpc>
              <a:spcBef>
                <a:spcPts val="1707"/>
              </a:spcBef>
              <a:spcAft>
                <a:spcPts val="0"/>
              </a:spcAft>
              <a:buClr>
                <a:srgbClr val="9E3611"/>
              </a:buClr>
              <a:buSzPts val="2417"/>
              <a:buFont typeface="Arial"/>
              <a:buChar char="•"/>
              <a:defRPr sz="2844">
                <a:solidFill>
                  <a:schemeClr val="dk1"/>
                </a:solidFill>
                <a:latin typeface="Rockwell"/>
                <a:ea typeface="Rockwell"/>
                <a:cs typeface="Rockwell"/>
                <a:sym typeface="Rockwell"/>
              </a:defRPr>
            </a:lvl2pPr>
            <a:lvl3pPr indent="-382104" lvl="2" marL="1371600" algn="just">
              <a:lnSpc>
                <a:spcPct val="90000"/>
              </a:lnSpc>
              <a:spcBef>
                <a:spcPts val="853"/>
              </a:spcBef>
              <a:spcAft>
                <a:spcPts val="0"/>
              </a:spcAft>
              <a:buClr>
                <a:srgbClr val="9E3611"/>
              </a:buClr>
              <a:buSzPts val="2417"/>
              <a:buFont typeface="Courier New"/>
              <a:buChar char="o"/>
              <a:defRPr sz="2844">
                <a:solidFill>
                  <a:schemeClr val="dk1"/>
                </a:solidFill>
                <a:latin typeface="Rockwell"/>
                <a:ea typeface="Rockwell"/>
                <a:cs typeface="Rockwell"/>
                <a:sym typeface="Rockwell"/>
              </a:defRPr>
            </a:lvl3pPr>
            <a:lvl4pPr indent="-382104" lvl="3" marL="1828800" algn="just">
              <a:lnSpc>
                <a:spcPct val="90000"/>
              </a:lnSpc>
              <a:spcBef>
                <a:spcPts val="569"/>
              </a:spcBef>
              <a:spcAft>
                <a:spcPts val="0"/>
              </a:spcAft>
              <a:buClr>
                <a:srgbClr val="9E3611"/>
              </a:buClr>
              <a:buSzPts val="2417"/>
              <a:buFont typeface="Noto Sans Symbols"/>
              <a:buChar char="✔"/>
              <a:defRPr sz="2844">
                <a:solidFill>
                  <a:schemeClr val="dk1"/>
                </a:solidFill>
                <a:latin typeface="Rockwell"/>
                <a:ea typeface="Rockwell"/>
                <a:cs typeface="Rockwell"/>
                <a:sym typeface="Rockwell"/>
              </a:defRPr>
            </a:lvl4pPr>
            <a:lvl5pPr indent="-382104" lvl="4" marL="2286000" algn="just">
              <a:lnSpc>
                <a:spcPct val="90000"/>
              </a:lnSpc>
              <a:spcBef>
                <a:spcPts val="569"/>
              </a:spcBef>
              <a:spcAft>
                <a:spcPts val="0"/>
              </a:spcAft>
              <a:buClr>
                <a:srgbClr val="9E3611"/>
              </a:buClr>
              <a:buSzPts val="2417"/>
              <a:buFont typeface="NTR"/>
              <a:buChar char="-"/>
              <a:defRPr sz="2844">
                <a:solidFill>
                  <a:schemeClr val="dk1"/>
                </a:solidFill>
                <a:latin typeface="Rockwell"/>
                <a:ea typeface="Rockwell"/>
                <a:cs typeface="Rockwell"/>
                <a:sym typeface="Rockwell"/>
              </a:defRPr>
            </a:lvl5pPr>
            <a:lvl6pPr indent="-325754" lvl="5" marL="2743200" algn="l">
              <a:lnSpc>
                <a:spcPct val="90000"/>
              </a:lnSpc>
              <a:spcBef>
                <a:spcPts val="569"/>
              </a:spcBef>
              <a:spcAft>
                <a:spcPts val="0"/>
              </a:spcAft>
              <a:buSzPts val="1530"/>
              <a:buChar char="▪"/>
              <a:defRPr/>
            </a:lvl6pPr>
            <a:lvl7pPr indent="-325754" lvl="6" marL="3200400" algn="l">
              <a:lnSpc>
                <a:spcPct val="90000"/>
              </a:lnSpc>
              <a:spcBef>
                <a:spcPts val="569"/>
              </a:spcBef>
              <a:spcAft>
                <a:spcPts val="0"/>
              </a:spcAft>
              <a:buSzPts val="1530"/>
              <a:buChar char="▪"/>
              <a:defRPr/>
            </a:lvl7pPr>
            <a:lvl8pPr indent="-325754" lvl="7" marL="3657600" algn="l">
              <a:lnSpc>
                <a:spcPct val="90000"/>
              </a:lnSpc>
              <a:spcBef>
                <a:spcPts val="569"/>
              </a:spcBef>
              <a:spcAft>
                <a:spcPts val="0"/>
              </a:spcAft>
              <a:buSzPts val="1530"/>
              <a:buChar char="▪"/>
              <a:defRPr/>
            </a:lvl8pPr>
            <a:lvl9pPr indent="-325754" lvl="8" marL="4114800" algn="l">
              <a:lnSpc>
                <a:spcPct val="90000"/>
              </a:lnSpc>
              <a:spcBef>
                <a:spcPts val="569"/>
              </a:spcBef>
              <a:spcAft>
                <a:spcPts val="284"/>
              </a:spcAft>
              <a:buSzPts val="1530"/>
              <a:buChar char="▪"/>
              <a:defRPr/>
            </a:lvl9pPr>
          </a:lstStyle>
          <a:p/>
        </p:txBody>
      </p:sp>
      <p:sp>
        <p:nvSpPr>
          <p:cNvPr id="21" name="Google Shape;21;p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 name="Shape 22"/>
        <p:cNvGrpSpPr/>
        <p:nvPr/>
      </p:nvGrpSpPr>
      <p:grpSpPr>
        <a:xfrm>
          <a:off x="0" y="0"/>
          <a:ext cx="0" cy="0"/>
          <a:chOff x="0" y="0"/>
          <a:chExt cx="0" cy="0"/>
        </a:xfrm>
      </p:grpSpPr>
      <p:sp>
        <p:nvSpPr>
          <p:cNvPr id="23" name="Google Shape;23;p4"/>
          <p:cNvSpPr txBox="1"/>
          <p:nvPr>
            <p:ph idx="10" type="dt"/>
          </p:nvPr>
        </p:nvSpPr>
        <p:spPr>
          <a:xfrm>
            <a:off x="8522479" y="8921295"/>
            <a:ext cx="3491789"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69240B"/>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4" name="Google Shape;24;p4"/>
          <p:cNvSpPr txBox="1"/>
          <p:nvPr>
            <p:ph idx="11" type="ftr"/>
          </p:nvPr>
        </p:nvSpPr>
        <p:spPr>
          <a:xfrm>
            <a:off x="975360" y="8921295"/>
            <a:ext cx="10937240"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69240B"/>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5" name="Google Shape;25;p4"/>
          <p:cNvSpPr txBox="1"/>
          <p:nvPr>
            <p:ph idx="12" type="sldNum"/>
          </p:nvPr>
        </p:nvSpPr>
        <p:spPr>
          <a:xfrm flipH="1" rot="10800000">
            <a:off x="12117891" y="8921291"/>
            <a:ext cx="682752" cy="51929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Rockwell"/>
                <a:ea typeface="Rockwell"/>
                <a:cs typeface="Rockwell"/>
                <a:sym typeface="Rockwell"/>
              </a:defRPr>
            </a:lvl1pPr>
            <a:lvl2pPr indent="0" lvl="1" marL="0" marR="0" rtl="0" algn="l">
              <a:spcBef>
                <a:spcPts val="0"/>
              </a:spcBef>
              <a:buNone/>
              <a:defRPr b="0" i="0" sz="1800" u="none" cap="none" strike="noStrike">
                <a:solidFill>
                  <a:schemeClr val="dk1"/>
                </a:solidFill>
                <a:latin typeface="Rockwell"/>
                <a:ea typeface="Rockwell"/>
                <a:cs typeface="Rockwell"/>
                <a:sym typeface="Rockwell"/>
              </a:defRPr>
            </a:lvl2pPr>
            <a:lvl3pPr indent="0" lvl="2" marL="0" marR="0" rtl="0" algn="l">
              <a:spcBef>
                <a:spcPts val="0"/>
              </a:spcBef>
              <a:buNone/>
              <a:defRPr b="0" i="0" sz="1800" u="none" cap="none" strike="noStrike">
                <a:solidFill>
                  <a:schemeClr val="dk1"/>
                </a:solidFill>
                <a:latin typeface="Rockwell"/>
                <a:ea typeface="Rockwell"/>
                <a:cs typeface="Rockwell"/>
                <a:sym typeface="Rockwell"/>
              </a:defRPr>
            </a:lvl3pPr>
            <a:lvl4pPr indent="0" lvl="3" marL="0" marR="0" rtl="0" algn="l">
              <a:spcBef>
                <a:spcPts val="0"/>
              </a:spcBef>
              <a:buNone/>
              <a:defRPr b="0" i="0" sz="1800" u="none" cap="none" strike="noStrike">
                <a:solidFill>
                  <a:schemeClr val="dk1"/>
                </a:solidFill>
                <a:latin typeface="Rockwell"/>
                <a:ea typeface="Rockwell"/>
                <a:cs typeface="Rockwell"/>
                <a:sym typeface="Rockwell"/>
              </a:defRPr>
            </a:lvl4pPr>
            <a:lvl5pPr indent="0" lvl="4" marL="0" marR="0" rtl="0" algn="l">
              <a:spcBef>
                <a:spcPts val="0"/>
              </a:spcBef>
              <a:buNone/>
              <a:defRPr b="0" i="0" sz="1800" u="none" cap="none" strike="noStrike">
                <a:solidFill>
                  <a:schemeClr val="dk1"/>
                </a:solidFill>
                <a:latin typeface="Rockwell"/>
                <a:ea typeface="Rockwell"/>
                <a:cs typeface="Rockwell"/>
                <a:sym typeface="Rockwell"/>
              </a:defRPr>
            </a:lvl5pPr>
            <a:lvl6pPr indent="0" lvl="5" marL="0" marR="0" rtl="0" algn="l">
              <a:spcBef>
                <a:spcPts val="0"/>
              </a:spcBef>
              <a:buNone/>
              <a:defRPr b="0" i="0" sz="1800" u="none" cap="none" strike="noStrike">
                <a:solidFill>
                  <a:schemeClr val="dk1"/>
                </a:solidFill>
                <a:latin typeface="Rockwell"/>
                <a:ea typeface="Rockwell"/>
                <a:cs typeface="Rockwell"/>
                <a:sym typeface="Rockwell"/>
              </a:defRPr>
            </a:lvl6pPr>
            <a:lvl7pPr indent="0" lvl="6" marL="0" marR="0" rtl="0" algn="l">
              <a:spcBef>
                <a:spcPts val="0"/>
              </a:spcBef>
              <a:buNone/>
              <a:defRPr b="0" i="0" sz="1800" u="none" cap="none" strike="noStrike">
                <a:solidFill>
                  <a:schemeClr val="dk1"/>
                </a:solidFill>
                <a:latin typeface="Rockwell"/>
                <a:ea typeface="Rockwell"/>
                <a:cs typeface="Rockwell"/>
                <a:sym typeface="Rockwell"/>
              </a:defRPr>
            </a:lvl7pPr>
            <a:lvl8pPr indent="0" lvl="7" marL="0" marR="0" rtl="0" algn="l">
              <a:spcBef>
                <a:spcPts val="0"/>
              </a:spcBef>
              <a:buNone/>
              <a:defRPr b="0" i="0" sz="1800" u="none" cap="none" strike="noStrike">
                <a:solidFill>
                  <a:schemeClr val="dk1"/>
                </a:solidFill>
                <a:latin typeface="Rockwell"/>
                <a:ea typeface="Rockwell"/>
                <a:cs typeface="Rockwell"/>
                <a:sym typeface="Rockwell"/>
              </a:defRPr>
            </a:lvl8pPr>
            <a:lvl9pPr indent="0" lvl="8" marL="0" marR="0" rtl="0" algn="l">
              <a:spcBef>
                <a:spcPts val="0"/>
              </a:spcBef>
              <a:buNone/>
              <a:defRPr b="0" i="0" sz="1800" u="none" cap="none" strike="noStrike">
                <a:solidFill>
                  <a:schemeClr val="dk1"/>
                </a:solidFill>
                <a:latin typeface="Rockwell"/>
                <a:ea typeface="Rockwell"/>
                <a:cs typeface="Rockwell"/>
                <a:sym typeface="Rockwell"/>
              </a:defRPr>
            </a:lvl9pPr>
          </a:lstStyle>
          <a:p>
            <a:pPr indent="0" lvl="0" marL="0" rtl="0" algn="l">
              <a:spcBef>
                <a:spcPts val="0"/>
              </a:spcBef>
              <a:spcAft>
                <a:spcPts val="0"/>
              </a:spcAft>
              <a:buNone/>
            </a:pPr>
            <a:fld id="{00000000-1234-1234-1234-123412341234}" type="slidenum">
              <a:rPr lang="en-US"/>
              <a:t>‹#›</a:t>
            </a:fld>
            <a:endParaRPr/>
          </a:p>
        </p:txBody>
      </p:sp>
      <p:sp>
        <p:nvSpPr>
          <p:cNvPr id="26" name="Google Shape;26;p4"/>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p:cSld name="1_Title and Content">
    <p:spTree>
      <p:nvGrpSpPr>
        <p:cNvPr id="27" name="Shape 27"/>
        <p:cNvGrpSpPr/>
        <p:nvPr/>
      </p:nvGrpSpPr>
      <p:grpSpPr>
        <a:xfrm>
          <a:off x="0" y="0"/>
          <a:ext cx="0" cy="0"/>
          <a:chOff x="0" y="0"/>
          <a:chExt cx="0" cy="0"/>
        </a:xfrm>
      </p:grpSpPr>
      <p:sp>
        <p:nvSpPr>
          <p:cNvPr id="28" name="Google Shape;28;p5"/>
          <p:cNvSpPr/>
          <p:nvPr/>
        </p:nvSpPr>
        <p:spPr>
          <a:xfrm>
            <a:off x="0" y="1929"/>
            <a:ext cx="13004800" cy="1574800"/>
          </a:xfrm>
          <a:custGeom>
            <a:rect b="b" l="l" r="r" t="t"/>
            <a:pathLst>
              <a:path extrusionOk="0" h="1574800" w="13004800">
                <a:moveTo>
                  <a:pt x="0" y="0"/>
                </a:moveTo>
                <a:lnTo>
                  <a:pt x="13004800" y="0"/>
                </a:lnTo>
                <a:lnTo>
                  <a:pt x="13004800" y="1574800"/>
                </a:lnTo>
                <a:lnTo>
                  <a:pt x="0" y="1574800"/>
                </a:lnTo>
                <a:lnTo>
                  <a:pt x="0" y="0"/>
                </a:lnTo>
              </a:path>
            </a:pathLst>
          </a:custGeom>
          <a:solidFill>
            <a:srgbClr val="00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 name="Google Shape;29;p5"/>
          <p:cNvSpPr/>
          <p:nvPr/>
        </p:nvSpPr>
        <p:spPr>
          <a:xfrm>
            <a:off x="-5144" y="9355418"/>
            <a:ext cx="13009944" cy="393699"/>
          </a:xfrm>
          <a:custGeom>
            <a:rect b="b" l="l" r="r" t="t"/>
            <a:pathLst>
              <a:path extrusionOk="0" h="393700" w="13004800">
                <a:moveTo>
                  <a:pt x="0" y="0"/>
                </a:moveTo>
                <a:lnTo>
                  <a:pt x="13004800" y="0"/>
                </a:lnTo>
                <a:lnTo>
                  <a:pt x="13004800" y="393700"/>
                </a:lnTo>
                <a:lnTo>
                  <a:pt x="0" y="393700"/>
                </a:lnTo>
                <a:lnTo>
                  <a:pt x="0" y="0"/>
                </a:lnTo>
              </a:path>
            </a:pathLst>
          </a:custGeom>
          <a:solidFill>
            <a:srgbClr val="00285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a:solidFill>
                  <a:schemeClr val="lt1"/>
                </a:solidFill>
                <a:latin typeface="Gill Sans"/>
                <a:ea typeface="Gill Sans"/>
                <a:cs typeface="Gill Sans"/>
                <a:sym typeface="Gill Sans"/>
              </a:rPr>
              <a:t>‹#›</a:t>
            </a:fld>
            <a:endParaRPr b="0" i="0" sz="1800">
              <a:solidFill>
                <a:schemeClr val="lt1"/>
              </a:solidFill>
              <a:latin typeface="Gill Sans"/>
              <a:ea typeface="Gill Sans"/>
              <a:cs typeface="Gill Sans"/>
              <a:sym typeface="Gill Sans"/>
            </a:endParaRPr>
          </a:p>
        </p:txBody>
      </p:sp>
      <p:sp>
        <p:nvSpPr>
          <p:cNvPr id="30" name="Google Shape;30;p5"/>
          <p:cNvSpPr txBox="1"/>
          <p:nvPr>
            <p:ph type="title"/>
          </p:nvPr>
        </p:nvSpPr>
        <p:spPr>
          <a:xfrm>
            <a:off x="330200" y="4483"/>
            <a:ext cx="11699240" cy="153221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800"/>
              <a:buFont typeface="Gill Sans"/>
              <a:buNone/>
              <a:defRPr b="0" i="0" sz="4800" cap="none">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2311603" y="1742643"/>
            <a:ext cx="9899904" cy="5006848"/>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chemeClr val="lt1"/>
              </a:buClr>
              <a:buSzPts val="9102"/>
              <a:buFont typeface="Gill Sans"/>
              <a:buNone/>
              <a:defRPr b="0" sz="910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
          <p:cNvSpPr txBox="1"/>
          <p:nvPr>
            <p:ph idx="1" type="body"/>
          </p:nvPr>
        </p:nvSpPr>
        <p:spPr>
          <a:xfrm>
            <a:off x="2310158" y="7139635"/>
            <a:ext cx="9656064" cy="151722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707"/>
              </a:spcBef>
              <a:spcAft>
                <a:spcPts val="0"/>
              </a:spcAft>
              <a:buSzPts val="2176"/>
              <a:buNone/>
              <a:defRPr b="0" sz="2560">
                <a:solidFill>
                  <a:srgbClr val="69240B"/>
                </a:solidFill>
              </a:defRPr>
            </a:lvl1pPr>
            <a:lvl2pPr indent="-228600" lvl="1" marL="914400" algn="l">
              <a:lnSpc>
                <a:spcPct val="90000"/>
              </a:lnSpc>
              <a:spcBef>
                <a:spcPts val="569"/>
              </a:spcBef>
              <a:spcAft>
                <a:spcPts val="0"/>
              </a:spcAft>
              <a:buSzPts val="2176"/>
              <a:buNone/>
              <a:defRPr sz="2560">
                <a:solidFill>
                  <a:srgbClr val="888888"/>
                </a:solidFill>
              </a:defRPr>
            </a:lvl2pPr>
            <a:lvl3pPr indent="-228600" lvl="2" marL="1371600" algn="l">
              <a:lnSpc>
                <a:spcPct val="90000"/>
              </a:lnSpc>
              <a:spcBef>
                <a:spcPts val="569"/>
              </a:spcBef>
              <a:spcAft>
                <a:spcPts val="0"/>
              </a:spcAft>
              <a:buSzPts val="1935"/>
              <a:buNone/>
              <a:defRPr sz="2276">
                <a:solidFill>
                  <a:srgbClr val="888888"/>
                </a:solidFill>
              </a:defRPr>
            </a:lvl3pPr>
            <a:lvl4pPr indent="-228600" lvl="3" marL="1828800" algn="l">
              <a:lnSpc>
                <a:spcPct val="90000"/>
              </a:lnSpc>
              <a:spcBef>
                <a:spcPts val="569"/>
              </a:spcBef>
              <a:spcAft>
                <a:spcPts val="0"/>
              </a:spcAft>
              <a:buSzPts val="1692"/>
              <a:buNone/>
              <a:defRPr sz="1991">
                <a:solidFill>
                  <a:srgbClr val="888888"/>
                </a:solidFill>
              </a:defRPr>
            </a:lvl4pPr>
            <a:lvl5pPr indent="-228600" lvl="4" marL="2286000" algn="l">
              <a:lnSpc>
                <a:spcPct val="90000"/>
              </a:lnSpc>
              <a:spcBef>
                <a:spcPts val="569"/>
              </a:spcBef>
              <a:spcAft>
                <a:spcPts val="0"/>
              </a:spcAft>
              <a:buSzPts val="1692"/>
              <a:buNone/>
              <a:defRPr sz="1991">
                <a:solidFill>
                  <a:srgbClr val="888888"/>
                </a:solidFill>
              </a:defRPr>
            </a:lvl5pPr>
            <a:lvl6pPr indent="-228600" lvl="5" marL="2743200" algn="l">
              <a:lnSpc>
                <a:spcPct val="90000"/>
              </a:lnSpc>
              <a:spcBef>
                <a:spcPts val="569"/>
              </a:spcBef>
              <a:spcAft>
                <a:spcPts val="0"/>
              </a:spcAft>
              <a:buSzPts val="1692"/>
              <a:buNone/>
              <a:defRPr sz="1991">
                <a:solidFill>
                  <a:srgbClr val="888888"/>
                </a:solidFill>
              </a:defRPr>
            </a:lvl6pPr>
            <a:lvl7pPr indent="-228600" lvl="6" marL="3200400" algn="l">
              <a:lnSpc>
                <a:spcPct val="90000"/>
              </a:lnSpc>
              <a:spcBef>
                <a:spcPts val="569"/>
              </a:spcBef>
              <a:spcAft>
                <a:spcPts val="0"/>
              </a:spcAft>
              <a:buSzPts val="1692"/>
              <a:buNone/>
              <a:defRPr sz="1991">
                <a:solidFill>
                  <a:srgbClr val="888888"/>
                </a:solidFill>
              </a:defRPr>
            </a:lvl7pPr>
            <a:lvl8pPr indent="-228600" lvl="7" marL="3657600" algn="l">
              <a:lnSpc>
                <a:spcPct val="90000"/>
              </a:lnSpc>
              <a:spcBef>
                <a:spcPts val="569"/>
              </a:spcBef>
              <a:spcAft>
                <a:spcPts val="0"/>
              </a:spcAft>
              <a:buSzPts val="1692"/>
              <a:buNone/>
              <a:defRPr sz="1991">
                <a:solidFill>
                  <a:srgbClr val="888888"/>
                </a:solidFill>
              </a:defRPr>
            </a:lvl8pPr>
            <a:lvl9pPr indent="-228600" lvl="8" marL="4114800" algn="l">
              <a:lnSpc>
                <a:spcPct val="90000"/>
              </a:lnSpc>
              <a:spcBef>
                <a:spcPts val="569"/>
              </a:spcBef>
              <a:spcAft>
                <a:spcPts val="284"/>
              </a:spcAft>
              <a:buSzPts val="1692"/>
              <a:buNone/>
              <a:defRPr sz="1991">
                <a:solidFill>
                  <a:srgbClr val="888888"/>
                </a:solidFill>
              </a:defRPr>
            </a:lvl9pPr>
          </a:lstStyle>
          <a:p/>
        </p:txBody>
      </p:sp>
      <p:sp>
        <p:nvSpPr>
          <p:cNvPr id="34" name="Google Shape;34;p6"/>
          <p:cNvSpPr txBox="1"/>
          <p:nvPr>
            <p:ph idx="10" type="dt"/>
          </p:nvPr>
        </p:nvSpPr>
        <p:spPr>
          <a:xfrm>
            <a:off x="9166579" y="8921295"/>
            <a:ext cx="2820597"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69240B"/>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35" name="Google Shape;35;p6"/>
          <p:cNvSpPr txBox="1"/>
          <p:nvPr>
            <p:ph idx="11" type="ftr"/>
          </p:nvPr>
        </p:nvSpPr>
        <p:spPr>
          <a:xfrm>
            <a:off x="2326896" y="8921293"/>
            <a:ext cx="6749491"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rgbClr val="69240B"/>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grpSp>
        <p:nvGrpSpPr>
          <p:cNvPr id="36" name="Google Shape;36;p6"/>
          <p:cNvGrpSpPr/>
          <p:nvPr/>
        </p:nvGrpSpPr>
        <p:grpSpPr>
          <a:xfrm>
            <a:off x="901493" y="3456886"/>
            <a:ext cx="1300480" cy="1300480"/>
            <a:chOff x="9685338" y="4460675"/>
            <a:chExt cx="1080904" cy="1080902"/>
          </a:xfrm>
        </p:grpSpPr>
        <p:sp>
          <p:nvSpPr>
            <p:cNvPr id="37" name="Google Shape;37;p6"/>
            <p:cNvSpPr/>
            <p:nvPr/>
          </p:nvSpPr>
          <p:spPr>
            <a:xfrm>
              <a:off x="9685338" y="4460675"/>
              <a:ext cx="1080904" cy="1080902"/>
            </a:xfrm>
            <a:prstGeom prst="ellipse">
              <a:avLst/>
            </a:prstGeom>
            <a:blipFill rotWithShape="1">
              <a:blip r:embed="rId2">
                <a:alphaModFix/>
              </a:blip>
              <a:tile algn="tl" flip="none" tx="0" sx="85000" ty="0" sy="85000"/>
            </a:blip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844"/>
                <a:buFont typeface="Rockwell"/>
                <a:buNone/>
              </a:pPr>
              <a:r>
                <a:t/>
              </a:r>
              <a:endParaRPr b="1" i="0" sz="2844" u="none" cap="none" strike="noStrike">
                <a:solidFill>
                  <a:srgbClr val="FFFFFF"/>
                </a:solidFill>
                <a:latin typeface="Rockwell"/>
                <a:ea typeface="Rockwell"/>
                <a:cs typeface="Rockwell"/>
                <a:sym typeface="Rockwell"/>
              </a:endParaRPr>
            </a:p>
          </p:txBody>
        </p:sp>
        <p:sp>
          <p:nvSpPr>
            <p:cNvPr id="38" name="Google Shape;38;p6"/>
            <p:cNvSpPr/>
            <p:nvPr/>
          </p:nvSpPr>
          <p:spPr>
            <a:xfrm>
              <a:off x="9793429" y="4568765"/>
              <a:ext cx="864723" cy="864722"/>
            </a:xfrm>
            <a:prstGeom prst="ellipse">
              <a:avLst/>
            </a:prstGeom>
            <a:no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60"/>
                <a:buFont typeface="Rockwell"/>
                <a:buNone/>
              </a:pPr>
              <a:r>
                <a:t/>
              </a:r>
              <a:endParaRPr b="0" i="0" sz="2560" u="none" cap="none" strike="noStrike">
                <a:solidFill>
                  <a:srgbClr val="FFFFFF"/>
                </a:solidFill>
                <a:latin typeface="Calibri"/>
                <a:ea typeface="Calibri"/>
                <a:cs typeface="Calibri"/>
                <a:sym typeface="Calibri"/>
              </a:endParaRPr>
            </a:p>
          </p:txBody>
        </p:sp>
      </p:grpSp>
      <p:sp>
        <p:nvSpPr>
          <p:cNvPr id="39" name="Google Shape;39;p6"/>
          <p:cNvSpPr txBox="1"/>
          <p:nvPr>
            <p:ph idx="12" type="sldNum"/>
          </p:nvPr>
        </p:nvSpPr>
        <p:spPr>
          <a:xfrm>
            <a:off x="917973" y="3567797"/>
            <a:ext cx="1267519" cy="102447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3982">
                <a:solidFill>
                  <a:schemeClr val="dk1"/>
                </a:solidFill>
                <a:latin typeface="Rockwell"/>
                <a:ea typeface="Rockwell"/>
                <a:cs typeface="Rockwell"/>
                <a:sym typeface="Rockwell"/>
              </a:defRPr>
            </a:lvl1pPr>
            <a:lvl2pPr indent="0" lvl="1" marL="0" marR="0" rtl="0" algn="l">
              <a:spcBef>
                <a:spcPts val="0"/>
              </a:spcBef>
              <a:buNone/>
              <a:defRPr sz="3982">
                <a:solidFill>
                  <a:schemeClr val="dk1"/>
                </a:solidFill>
                <a:latin typeface="Rockwell"/>
                <a:ea typeface="Rockwell"/>
                <a:cs typeface="Rockwell"/>
                <a:sym typeface="Rockwell"/>
              </a:defRPr>
            </a:lvl2pPr>
            <a:lvl3pPr indent="0" lvl="2" marL="0" marR="0" rtl="0" algn="l">
              <a:spcBef>
                <a:spcPts val="0"/>
              </a:spcBef>
              <a:buNone/>
              <a:defRPr sz="3982">
                <a:solidFill>
                  <a:schemeClr val="dk1"/>
                </a:solidFill>
                <a:latin typeface="Rockwell"/>
                <a:ea typeface="Rockwell"/>
                <a:cs typeface="Rockwell"/>
                <a:sym typeface="Rockwell"/>
              </a:defRPr>
            </a:lvl3pPr>
            <a:lvl4pPr indent="0" lvl="3" marL="0" marR="0" rtl="0" algn="l">
              <a:spcBef>
                <a:spcPts val="0"/>
              </a:spcBef>
              <a:buNone/>
              <a:defRPr sz="3982">
                <a:solidFill>
                  <a:schemeClr val="dk1"/>
                </a:solidFill>
                <a:latin typeface="Rockwell"/>
                <a:ea typeface="Rockwell"/>
                <a:cs typeface="Rockwell"/>
                <a:sym typeface="Rockwell"/>
              </a:defRPr>
            </a:lvl4pPr>
            <a:lvl5pPr indent="0" lvl="4" marL="0" marR="0" rtl="0" algn="l">
              <a:spcBef>
                <a:spcPts val="0"/>
              </a:spcBef>
              <a:buNone/>
              <a:defRPr sz="3982">
                <a:solidFill>
                  <a:schemeClr val="dk1"/>
                </a:solidFill>
                <a:latin typeface="Rockwell"/>
                <a:ea typeface="Rockwell"/>
                <a:cs typeface="Rockwell"/>
                <a:sym typeface="Rockwell"/>
              </a:defRPr>
            </a:lvl5pPr>
            <a:lvl6pPr indent="0" lvl="5" marL="0" marR="0" rtl="0" algn="l">
              <a:spcBef>
                <a:spcPts val="0"/>
              </a:spcBef>
              <a:buNone/>
              <a:defRPr sz="3982">
                <a:solidFill>
                  <a:schemeClr val="dk1"/>
                </a:solidFill>
                <a:latin typeface="Rockwell"/>
                <a:ea typeface="Rockwell"/>
                <a:cs typeface="Rockwell"/>
                <a:sym typeface="Rockwell"/>
              </a:defRPr>
            </a:lvl6pPr>
            <a:lvl7pPr indent="0" lvl="6" marL="0" marR="0" rtl="0" algn="l">
              <a:spcBef>
                <a:spcPts val="0"/>
              </a:spcBef>
              <a:buNone/>
              <a:defRPr sz="3982">
                <a:solidFill>
                  <a:schemeClr val="dk1"/>
                </a:solidFill>
                <a:latin typeface="Rockwell"/>
                <a:ea typeface="Rockwell"/>
                <a:cs typeface="Rockwell"/>
                <a:sym typeface="Rockwell"/>
              </a:defRPr>
            </a:lvl7pPr>
            <a:lvl8pPr indent="0" lvl="7" marL="0" marR="0" rtl="0" algn="l">
              <a:spcBef>
                <a:spcPts val="0"/>
              </a:spcBef>
              <a:buNone/>
              <a:defRPr sz="3982">
                <a:solidFill>
                  <a:schemeClr val="dk1"/>
                </a:solidFill>
                <a:latin typeface="Rockwell"/>
                <a:ea typeface="Rockwell"/>
                <a:cs typeface="Rockwell"/>
                <a:sym typeface="Rockwell"/>
              </a:defRPr>
            </a:lvl8pPr>
            <a:lvl9pPr indent="0" lvl="8" marL="0" marR="0" rtl="0" algn="l">
              <a:spcBef>
                <a:spcPts val="0"/>
              </a:spcBef>
              <a:buNone/>
              <a:defRPr sz="3982">
                <a:solidFill>
                  <a:schemeClr val="dk1"/>
                </a:solidFill>
                <a:latin typeface="Rockwell"/>
                <a:ea typeface="Rockwell"/>
                <a:cs typeface="Rockwell"/>
                <a:sym typeface="Rockwe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975360" y="3121152"/>
            <a:ext cx="5201920" cy="5657088"/>
          </a:xfrm>
          <a:prstGeom prst="rect">
            <a:avLst/>
          </a:prstGeom>
          <a:noFill/>
          <a:ln>
            <a:noFill/>
          </a:ln>
        </p:spPr>
        <p:txBody>
          <a:bodyPr anchorCtr="0" anchor="t" bIns="45700" lIns="91425" spcFirstLastPara="1" rIns="91425" wrap="square" tIns="45700">
            <a:noAutofit/>
          </a:bodyPr>
          <a:lstStyle>
            <a:lvl1pPr indent="-382104" lvl="0" marL="457200" algn="l">
              <a:lnSpc>
                <a:spcPct val="90000"/>
              </a:lnSpc>
              <a:spcBef>
                <a:spcPts val="1707"/>
              </a:spcBef>
              <a:spcAft>
                <a:spcPts val="0"/>
              </a:spcAft>
              <a:buSzPts val="2417"/>
              <a:buChar char="▪"/>
              <a:defRPr sz="2844"/>
            </a:lvl1pPr>
            <a:lvl2pPr indent="-366776" lvl="1" marL="914400" algn="l">
              <a:lnSpc>
                <a:spcPct val="90000"/>
              </a:lnSpc>
              <a:spcBef>
                <a:spcPts val="569"/>
              </a:spcBef>
              <a:spcAft>
                <a:spcPts val="0"/>
              </a:spcAft>
              <a:buSzPts val="2176"/>
              <a:buChar char="▪"/>
              <a:defRPr sz="2560"/>
            </a:lvl2pPr>
            <a:lvl3pPr indent="-351447" lvl="2" marL="1371600" algn="l">
              <a:lnSpc>
                <a:spcPct val="90000"/>
              </a:lnSpc>
              <a:spcBef>
                <a:spcPts val="569"/>
              </a:spcBef>
              <a:spcAft>
                <a:spcPts val="0"/>
              </a:spcAft>
              <a:buSzPts val="1935"/>
              <a:buChar char="▪"/>
              <a:defRPr sz="2276"/>
            </a:lvl3pPr>
            <a:lvl4pPr indent="-351447" lvl="3" marL="1828800" algn="l">
              <a:lnSpc>
                <a:spcPct val="90000"/>
              </a:lnSpc>
              <a:spcBef>
                <a:spcPts val="569"/>
              </a:spcBef>
              <a:spcAft>
                <a:spcPts val="0"/>
              </a:spcAft>
              <a:buSzPts val="1935"/>
              <a:buChar char="▪"/>
              <a:defRPr sz="2276"/>
            </a:lvl4pPr>
            <a:lvl5pPr indent="-351447" lvl="4" marL="2286000" algn="l">
              <a:lnSpc>
                <a:spcPct val="90000"/>
              </a:lnSpc>
              <a:spcBef>
                <a:spcPts val="569"/>
              </a:spcBef>
              <a:spcAft>
                <a:spcPts val="0"/>
              </a:spcAft>
              <a:buSzPts val="1935"/>
              <a:buChar char="▪"/>
              <a:defRPr sz="2276"/>
            </a:lvl5pPr>
            <a:lvl6pPr indent="-366776" lvl="5" marL="2743200" algn="l">
              <a:lnSpc>
                <a:spcPct val="90000"/>
              </a:lnSpc>
              <a:spcBef>
                <a:spcPts val="569"/>
              </a:spcBef>
              <a:spcAft>
                <a:spcPts val="0"/>
              </a:spcAft>
              <a:buSzPts val="2176"/>
              <a:buChar char="▪"/>
              <a:defRPr sz="2560"/>
            </a:lvl6pPr>
            <a:lvl7pPr indent="-366776" lvl="6" marL="3200400" algn="l">
              <a:lnSpc>
                <a:spcPct val="90000"/>
              </a:lnSpc>
              <a:spcBef>
                <a:spcPts val="569"/>
              </a:spcBef>
              <a:spcAft>
                <a:spcPts val="0"/>
              </a:spcAft>
              <a:buSzPts val="2176"/>
              <a:buChar char="▪"/>
              <a:defRPr sz="2560"/>
            </a:lvl7pPr>
            <a:lvl8pPr indent="-366776" lvl="7" marL="3657600" algn="l">
              <a:lnSpc>
                <a:spcPct val="90000"/>
              </a:lnSpc>
              <a:spcBef>
                <a:spcPts val="569"/>
              </a:spcBef>
              <a:spcAft>
                <a:spcPts val="0"/>
              </a:spcAft>
              <a:buSzPts val="2176"/>
              <a:buChar char="▪"/>
              <a:defRPr sz="2560"/>
            </a:lvl8pPr>
            <a:lvl9pPr indent="-366776" lvl="8" marL="4114800" algn="l">
              <a:lnSpc>
                <a:spcPct val="90000"/>
              </a:lnSpc>
              <a:spcBef>
                <a:spcPts val="569"/>
              </a:spcBef>
              <a:spcAft>
                <a:spcPts val="284"/>
              </a:spcAft>
              <a:buSzPts val="2176"/>
              <a:buChar char="▪"/>
              <a:defRPr sz="2560"/>
            </a:lvl9pPr>
          </a:lstStyle>
          <a:p/>
        </p:txBody>
      </p:sp>
      <p:sp>
        <p:nvSpPr>
          <p:cNvPr id="43" name="Google Shape;43;p7"/>
          <p:cNvSpPr txBox="1"/>
          <p:nvPr>
            <p:ph idx="2" type="body"/>
          </p:nvPr>
        </p:nvSpPr>
        <p:spPr>
          <a:xfrm>
            <a:off x="6815599" y="3121152"/>
            <a:ext cx="5201920" cy="5657088"/>
          </a:xfrm>
          <a:prstGeom prst="rect">
            <a:avLst/>
          </a:prstGeom>
          <a:noFill/>
          <a:ln>
            <a:noFill/>
          </a:ln>
        </p:spPr>
        <p:txBody>
          <a:bodyPr anchorCtr="0" anchor="t" bIns="45700" lIns="91425" spcFirstLastPara="1" rIns="91425" wrap="square" tIns="45700">
            <a:noAutofit/>
          </a:bodyPr>
          <a:lstStyle>
            <a:lvl1pPr indent="-382104" lvl="0" marL="457200" algn="l">
              <a:lnSpc>
                <a:spcPct val="90000"/>
              </a:lnSpc>
              <a:spcBef>
                <a:spcPts val="1707"/>
              </a:spcBef>
              <a:spcAft>
                <a:spcPts val="0"/>
              </a:spcAft>
              <a:buSzPts val="2417"/>
              <a:buChar char="▪"/>
              <a:defRPr sz="2844"/>
            </a:lvl1pPr>
            <a:lvl2pPr indent="-366776" lvl="1" marL="914400" algn="l">
              <a:lnSpc>
                <a:spcPct val="90000"/>
              </a:lnSpc>
              <a:spcBef>
                <a:spcPts val="569"/>
              </a:spcBef>
              <a:spcAft>
                <a:spcPts val="0"/>
              </a:spcAft>
              <a:buSzPts val="2176"/>
              <a:buChar char="▪"/>
              <a:defRPr sz="2560"/>
            </a:lvl2pPr>
            <a:lvl3pPr indent="-351447" lvl="2" marL="1371600" algn="l">
              <a:lnSpc>
                <a:spcPct val="90000"/>
              </a:lnSpc>
              <a:spcBef>
                <a:spcPts val="569"/>
              </a:spcBef>
              <a:spcAft>
                <a:spcPts val="0"/>
              </a:spcAft>
              <a:buSzPts val="1935"/>
              <a:buChar char="▪"/>
              <a:defRPr sz="2276"/>
            </a:lvl3pPr>
            <a:lvl4pPr indent="-351447" lvl="3" marL="1828800" algn="l">
              <a:lnSpc>
                <a:spcPct val="90000"/>
              </a:lnSpc>
              <a:spcBef>
                <a:spcPts val="569"/>
              </a:spcBef>
              <a:spcAft>
                <a:spcPts val="0"/>
              </a:spcAft>
              <a:buSzPts val="1935"/>
              <a:buChar char="▪"/>
              <a:defRPr sz="2276"/>
            </a:lvl4pPr>
            <a:lvl5pPr indent="-351447" lvl="4" marL="2286000" algn="l">
              <a:lnSpc>
                <a:spcPct val="90000"/>
              </a:lnSpc>
              <a:spcBef>
                <a:spcPts val="569"/>
              </a:spcBef>
              <a:spcAft>
                <a:spcPts val="0"/>
              </a:spcAft>
              <a:buSzPts val="1935"/>
              <a:buChar char="▪"/>
              <a:defRPr sz="2276"/>
            </a:lvl5pPr>
            <a:lvl6pPr indent="-366776" lvl="5" marL="2743200" algn="l">
              <a:lnSpc>
                <a:spcPct val="90000"/>
              </a:lnSpc>
              <a:spcBef>
                <a:spcPts val="569"/>
              </a:spcBef>
              <a:spcAft>
                <a:spcPts val="0"/>
              </a:spcAft>
              <a:buSzPts val="2176"/>
              <a:buChar char="▪"/>
              <a:defRPr sz="2560"/>
            </a:lvl6pPr>
            <a:lvl7pPr indent="-366776" lvl="6" marL="3200400" algn="l">
              <a:lnSpc>
                <a:spcPct val="90000"/>
              </a:lnSpc>
              <a:spcBef>
                <a:spcPts val="569"/>
              </a:spcBef>
              <a:spcAft>
                <a:spcPts val="0"/>
              </a:spcAft>
              <a:buSzPts val="2176"/>
              <a:buChar char="▪"/>
              <a:defRPr sz="2560"/>
            </a:lvl7pPr>
            <a:lvl8pPr indent="-366776" lvl="7" marL="3657600" algn="l">
              <a:lnSpc>
                <a:spcPct val="90000"/>
              </a:lnSpc>
              <a:spcBef>
                <a:spcPts val="569"/>
              </a:spcBef>
              <a:spcAft>
                <a:spcPts val="0"/>
              </a:spcAft>
              <a:buSzPts val="2176"/>
              <a:buChar char="▪"/>
              <a:defRPr sz="2560"/>
            </a:lvl8pPr>
            <a:lvl9pPr indent="-366776" lvl="8" marL="4114800" algn="l">
              <a:lnSpc>
                <a:spcPct val="90000"/>
              </a:lnSpc>
              <a:spcBef>
                <a:spcPts val="569"/>
              </a:spcBef>
              <a:spcAft>
                <a:spcPts val="284"/>
              </a:spcAft>
              <a:buSzPts val="2176"/>
              <a:buChar char="▪"/>
              <a:defRPr sz="2560"/>
            </a:lvl9pPr>
          </a:lstStyle>
          <a:p/>
        </p:txBody>
      </p:sp>
      <p:sp>
        <p:nvSpPr>
          <p:cNvPr id="44" name="Google Shape;44;p7"/>
          <p:cNvSpPr txBox="1"/>
          <p:nvPr>
            <p:ph idx="10" type="dt"/>
          </p:nvPr>
        </p:nvSpPr>
        <p:spPr>
          <a:xfrm>
            <a:off x="8522479" y="8921295"/>
            <a:ext cx="3491789"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45" name="Google Shape;45;p7"/>
          <p:cNvSpPr txBox="1"/>
          <p:nvPr>
            <p:ph idx="11" type="ftr"/>
          </p:nvPr>
        </p:nvSpPr>
        <p:spPr>
          <a:xfrm>
            <a:off x="975360" y="8921295"/>
            <a:ext cx="10937240"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46" name="Google Shape;46;p7"/>
          <p:cNvSpPr txBox="1"/>
          <p:nvPr>
            <p:ph idx="12" type="sldNum"/>
          </p:nvPr>
        </p:nvSpPr>
        <p:spPr>
          <a:xfrm flipH="1" rot="10800000">
            <a:off x="12117891" y="8921291"/>
            <a:ext cx="682752" cy="51929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Rockwell"/>
                <a:ea typeface="Rockwell"/>
                <a:cs typeface="Rockwell"/>
                <a:sym typeface="Rockwell"/>
              </a:defRPr>
            </a:lvl1pPr>
            <a:lvl2pPr indent="0" lvl="1" marL="0" marR="0" rtl="0" algn="l">
              <a:spcBef>
                <a:spcPts val="0"/>
              </a:spcBef>
              <a:buNone/>
              <a:defRPr sz="1800">
                <a:solidFill>
                  <a:schemeClr val="dk1"/>
                </a:solidFill>
                <a:latin typeface="Rockwell"/>
                <a:ea typeface="Rockwell"/>
                <a:cs typeface="Rockwell"/>
                <a:sym typeface="Rockwell"/>
              </a:defRPr>
            </a:lvl2pPr>
            <a:lvl3pPr indent="0" lvl="2" marL="0" marR="0" rtl="0" algn="l">
              <a:spcBef>
                <a:spcPts val="0"/>
              </a:spcBef>
              <a:buNone/>
              <a:defRPr sz="1800">
                <a:solidFill>
                  <a:schemeClr val="dk1"/>
                </a:solidFill>
                <a:latin typeface="Rockwell"/>
                <a:ea typeface="Rockwell"/>
                <a:cs typeface="Rockwell"/>
                <a:sym typeface="Rockwell"/>
              </a:defRPr>
            </a:lvl3pPr>
            <a:lvl4pPr indent="0" lvl="3" marL="0" marR="0" rtl="0" algn="l">
              <a:spcBef>
                <a:spcPts val="0"/>
              </a:spcBef>
              <a:buNone/>
              <a:defRPr sz="1800">
                <a:solidFill>
                  <a:schemeClr val="dk1"/>
                </a:solidFill>
                <a:latin typeface="Rockwell"/>
                <a:ea typeface="Rockwell"/>
                <a:cs typeface="Rockwell"/>
                <a:sym typeface="Rockwell"/>
              </a:defRPr>
            </a:lvl4pPr>
            <a:lvl5pPr indent="0" lvl="4" marL="0" marR="0" rtl="0" algn="l">
              <a:spcBef>
                <a:spcPts val="0"/>
              </a:spcBef>
              <a:buNone/>
              <a:defRPr sz="1800">
                <a:solidFill>
                  <a:schemeClr val="dk1"/>
                </a:solidFill>
                <a:latin typeface="Rockwell"/>
                <a:ea typeface="Rockwell"/>
                <a:cs typeface="Rockwell"/>
                <a:sym typeface="Rockwell"/>
              </a:defRPr>
            </a:lvl5pPr>
            <a:lvl6pPr indent="0" lvl="5" marL="0" marR="0" rtl="0" algn="l">
              <a:spcBef>
                <a:spcPts val="0"/>
              </a:spcBef>
              <a:buNone/>
              <a:defRPr sz="1800">
                <a:solidFill>
                  <a:schemeClr val="dk1"/>
                </a:solidFill>
                <a:latin typeface="Rockwell"/>
                <a:ea typeface="Rockwell"/>
                <a:cs typeface="Rockwell"/>
                <a:sym typeface="Rockwell"/>
              </a:defRPr>
            </a:lvl6pPr>
            <a:lvl7pPr indent="0" lvl="6" marL="0" marR="0" rtl="0" algn="l">
              <a:spcBef>
                <a:spcPts val="0"/>
              </a:spcBef>
              <a:buNone/>
              <a:defRPr sz="1800">
                <a:solidFill>
                  <a:schemeClr val="dk1"/>
                </a:solidFill>
                <a:latin typeface="Rockwell"/>
                <a:ea typeface="Rockwell"/>
                <a:cs typeface="Rockwell"/>
                <a:sym typeface="Rockwell"/>
              </a:defRPr>
            </a:lvl7pPr>
            <a:lvl8pPr indent="0" lvl="7" marL="0" marR="0" rtl="0" algn="l">
              <a:spcBef>
                <a:spcPts val="0"/>
              </a:spcBef>
              <a:buNone/>
              <a:defRPr sz="1800">
                <a:solidFill>
                  <a:schemeClr val="dk1"/>
                </a:solidFill>
                <a:latin typeface="Rockwell"/>
                <a:ea typeface="Rockwell"/>
                <a:cs typeface="Rockwell"/>
                <a:sym typeface="Rockwell"/>
              </a:defRPr>
            </a:lvl8pPr>
            <a:lvl9pPr indent="0" lvl="8" marL="0" marR="0" rtl="0" algn="l">
              <a:spcBef>
                <a:spcPts val="0"/>
              </a:spcBef>
              <a:buNone/>
              <a:defRPr sz="1800">
                <a:solidFill>
                  <a:schemeClr val="dk1"/>
                </a:solidFill>
                <a:latin typeface="Rockwell"/>
                <a:ea typeface="Rockwell"/>
                <a:cs typeface="Rockwell"/>
                <a:sym typeface="Rockwe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47" name="Shape 47"/>
        <p:cNvGrpSpPr/>
        <p:nvPr/>
      </p:nvGrpSpPr>
      <p:grpSpPr>
        <a:xfrm>
          <a:off x="0" y="0"/>
          <a:ext cx="0" cy="0"/>
          <a:chOff x="0" y="0"/>
          <a:chExt cx="0" cy="0"/>
        </a:xfrm>
      </p:grpSpPr>
      <p:sp>
        <p:nvSpPr>
          <p:cNvPr id="48" name="Google Shape;48;p8"/>
          <p:cNvSpPr/>
          <p:nvPr/>
        </p:nvSpPr>
        <p:spPr>
          <a:xfrm flipH="1" rot="-10380000">
            <a:off x="4502009" y="1575929"/>
            <a:ext cx="7477760" cy="585216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lt1"/>
              </a:solidFill>
              <a:latin typeface="Rockwell"/>
              <a:ea typeface="Rockwell"/>
              <a:cs typeface="Rockwell"/>
              <a:sym typeface="Rockwell"/>
            </a:endParaRPr>
          </a:p>
        </p:txBody>
      </p:sp>
      <p:sp>
        <p:nvSpPr>
          <p:cNvPr id="49" name="Google Shape;49;p8"/>
          <p:cNvSpPr/>
          <p:nvPr/>
        </p:nvSpPr>
        <p:spPr>
          <a:xfrm flipH="1" rot="-10380000">
            <a:off x="11383716" y="7622259"/>
            <a:ext cx="221262" cy="221262"/>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lt1"/>
              </a:solidFill>
              <a:latin typeface="Rockwell"/>
              <a:ea typeface="Rockwell"/>
              <a:cs typeface="Rockwell"/>
              <a:sym typeface="Rockwell"/>
            </a:endParaRPr>
          </a:p>
        </p:txBody>
      </p:sp>
      <p:sp>
        <p:nvSpPr>
          <p:cNvPr id="50" name="Google Shape;50;p8"/>
          <p:cNvSpPr/>
          <p:nvPr/>
        </p:nvSpPr>
        <p:spPr>
          <a:xfrm flipH="1" rot="10800000">
            <a:off x="-13547" y="8272498"/>
            <a:ext cx="13031893" cy="1481102"/>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7A180C">
                  <a:alpha val="44705"/>
                </a:srgbClr>
              </a:gs>
              <a:gs pos="100000">
                <a:srgbClr val="A08450">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1" name="Google Shape;51;p8"/>
          <p:cNvSpPr/>
          <p:nvPr/>
        </p:nvSpPr>
        <p:spPr>
          <a:xfrm flipH="1" rot="10800000">
            <a:off x="6231467" y="8845974"/>
            <a:ext cx="6773333" cy="907627"/>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7C6846">
                  <a:alpha val="29803"/>
                </a:srgbClr>
              </a:gs>
              <a:gs pos="80000">
                <a:srgbClr val="9D1605">
                  <a:alpha val="44705"/>
                </a:srgbClr>
              </a:gs>
              <a:gs pos="100000">
                <a:srgbClr val="9D1605">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2" name="Google Shape;52;p8"/>
          <p:cNvSpPr txBox="1"/>
          <p:nvPr>
            <p:ph type="title"/>
          </p:nvPr>
        </p:nvSpPr>
        <p:spPr>
          <a:xfrm rot="428224">
            <a:off x="5062254" y="2133337"/>
            <a:ext cx="6129600" cy="2250839"/>
          </a:xfrm>
          <a:prstGeom prst="rect">
            <a:avLst/>
          </a:prstGeom>
          <a:noFill/>
          <a:ln>
            <a:noFill/>
          </a:ln>
        </p:spPr>
        <p:txBody>
          <a:bodyPr anchorCtr="0" anchor="ctr" bIns="45700" lIns="45700" spcFirstLastPara="1" rIns="45700" wrap="square" tIns="45700">
            <a:noAutofit/>
          </a:bodyPr>
          <a:lstStyle>
            <a:lvl1pPr lvl="0" algn="ctr">
              <a:lnSpc>
                <a:spcPct val="90000"/>
              </a:lnSpc>
              <a:spcBef>
                <a:spcPts val="0"/>
              </a:spcBef>
              <a:spcAft>
                <a:spcPts val="0"/>
              </a:spcAft>
              <a:buClr>
                <a:srgbClr val="7B6B4D"/>
              </a:buClr>
              <a:buSzPts val="4551"/>
              <a:buFont typeface="Gill Sans"/>
              <a:buNone/>
              <a:defRPr b="1" sz="4551">
                <a:solidFill>
                  <a:srgbClr val="7B6B4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0" type="dt"/>
          </p:nvPr>
        </p:nvSpPr>
        <p:spPr>
          <a:xfrm>
            <a:off x="650240" y="9040143"/>
            <a:ext cx="3034453"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54" name="Google Shape;54;p8"/>
          <p:cNvSpPr txBox="1"/>
          <p:nvPr>
            <p:ph idx="11" type="ftr"/>
          </p:nvPr>
        </p:nvSpPr>
        <p:spPr>
          <a:xfrm>
            <a:off x="3793067" y="9040143"/>
            <a:ext cx="4768427" cy="51928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55" name="Google Shape;55;p8"/>
          <p:cNvSpPr txBox="1"/>
          <p:nvPr>
            <p:ph idx="12" type="sldNum"/>
          </p:nvPr>
        </p:nvSpPr>
        <p:spPr>
          <a:xfrm>
            <a:off x="11487573" y="9040143"/>
            <a:ext cx="866987" cy="519289"/>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Rockwell"/>
                <a:ea typeface="Rockwell"/>
                <a:cs typeface="Rockwell"/>
                <a:sym typeface="Rockwell"/>
              </a:defRPr>
            </a:lvl1pPr>
            <a:lvl2pPr indent="0" lvl="1" marL="0" marR="0" rtl="0" algn="l">
              <a:spcBef>
                <a:spcPts val="0"/>
              </a:spcBef>
              <a:buNone/>
              <a:defRPr sz="1800">
                <a:solidFill>
                  <a:schemeClr val="dk1"/>
                </a:solidFill>
                <a:latin typeface="Rockwell"/>
                <a:ea typeface="Rockwell"/>
                <a:cs typeface="Rockwell"/>
                <a:sym typeface="Rockwell"/>
              </a:defRPr>
            </a:lvl2pPr>
            <a:lvl3pPr indent="0" lvl="2" marL="0" marR="0" rtl="0" algn="l">
              <a:spcBef>
                <a:spcPts val="0"/>
              </a:spcBef>
              <a:buNone/>
              <a:defRPr sz="1800">
                <a:solidFill>
                  <a:schemeClr val="dk1"/>
                </a:solidFill>
                <a:latin typeface="Rockwell"/>
                <a:ea typeface="Rockwell"/>
                <a:cs typeface="Rockwell"/>
                <a:sym typeface="Rockwell"/>
              </a:defRPr>
            </a:lvl3pPr>
            <a:lvl4pPr indent="0" lvl="3" marL="0" marR="0" rtl="0" algn="l">
              <a:spcBef>
                <a:spcPts val="0"/>
              </a:spcBef>
              <a:buNone/>
              <a:defRPr sz="1800">
                <a:solidFill>
                  <a:schemeClr val="dk1"/>
                </a:solidFill>
                <a:latin typeface="Rockwell"/>
                <a:ea typeface="Rockwell"/>
                <a:cs typeface="Rockwell"/>
                <a:sym typeface="Rockwell"/>
              </a:defRPr>
            </a:lvl4pPr>
            <a:lvl5pPr indent="0" lvl="4" marL="0" marR="0" rtl="0" algn="l">
              <a:spcBef>
                <a:spcPts val="0"/>
              </a:spcBef>
              <a:buNone/>
              <a:defRPr sz="1800">
                <a:solidFill>
                  <a:schemeClr val="dk1"/>
                </a:solidFill>
                <a:latin typeface="Rockwell"/>
                <a:ea typeface="Rockwell"/>
                <a:cs typeface="Rockwell"/>
                <a:sym typeface="Rockwell"/>
              </a:defRPr>
            </a:lvl5pPr>
            <a:lvl6pPr indent="0" lvl="5" marL="0" marR="0" rtl="0" algn="l">
              <a:spcBef>
                <a:spcPts val="0"/>
              </a:spcBef>
              <a:buNone/>
              <a:defRPr sz="1800">
                <a:solidFill>
                  <a:schemeClr val="dk1"/>
                </a:solidFill>
                <a:latin typeface="Rockwell"/>
                <a:ea typeface="Rockwell"/>
                <a:cs typeface="Rockwell"/>
                <a:sym typeface="Rockwell"/>
              </a:defRPr>
            </a:lvl6pPr>
            <a:lvl7pPr indent="0" lvl="6" marL="0" marR="0" rtl="0" algn="l">
              <a:spcBef>
                <a:spcPts val="0"/>
              </a:spcBef>
              <a:buNone/>
              <a:defRPr sz="1800">
                <a:solidFill>
                  <a:schemeClr val="dk1"/>
                </a:solidFill>
                <a:latin typeface="Rockwell"/>
                <a:ea typeface="Rockwell"/>
                <a:cs typeface="Rockwell"/>
                <a:sym typeface="Rockwell"/>
              </a:defRPr>
            </a:lvl7pPr>
            <a:lvl8pPr indent="0" lvl="7" marL="0" marR="0" rtl="0" algn="l">
              <a:spcBef>
                <a:spcPts val="0"/>
              </a:spcBef>
              <a:buNone/>
              <a:defRPr sz="1800">
                <a:solidFill>
                  <a:schemeClr val="dk1"/>
                </a:solidFill>
                <a:latin typeface="Rockwell"/>
                <a:ea typeface="Rockwell"/>
                <a:cs typeface="Rockwell"/>
                <a:sym typeface="Rockwell"/>
              </a:defRPr>
            </a:lvl8pPr>
            <a:lvl9pPr indent="0" lvl="8" marL="0" marR="0" rtl="0" algn="l">
              <a:spcBef>
                <a:spcPts val="0"/>
              </a:spcBef>
              <a:buNone/>
              <a:defRPr sz="1800">
                <a:solidFill>
                  <a:schemeClr val="dk1"/>
                </a:solidFill>
                <a:latin typeface="Rockwell"/>
                <a:ea typeface="Rockwell"/>
                <a:cs typeface="Rockwell"/>
                <a:sym typeface="Rockwe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929"/>
            <a:ext cx="13004800" cy="1574800"/>
          </a:xfrm>
          <a:custGeom>
            <a:rect b="b" l="l" r="r" t="t"/>
            <a:pathLst>
              <a:path extrusionOk="0" h="1574800" w="13004800">
                <a:moveTo>
                  <a:pt x="0" y="0"/>
                </a:moveTo>
                <a:lnTo>
                  <a:pt x="13004800" y="0"/>
                </a:lnTo>
                <a:lnTo>
                  <a:pt x="13004800" y="1574800"/>
                </a:lnTo>
                <a:lnTo>
                  <a:pt x="0" y="1574800"/>
                </a:lnTo>
                <a:lnTo>
                  <a:pt x="0" y="0"/>
                </a:lnTo>
              </a:path>
            </a:pathLst>
          </a:custGeom>
          <a:solidFill>
            <a:srgbClr val="00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1" name="Google Shape;11;p1"/>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800"/>
              <a:buFont typeface="Gill Sans"/>
              <a:buNone/>
              <a:defRPr b="0" i="0" sz="4800" u="none" cap="none" strike="noStrike">
                <a:solidFill>
                  <a:schemeClr val="lt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lvl1pPr indent="-382104" lvl="0" marL="457200" marR="0" rtl="0" algn="l">
              <a:lnSpc>
                <a:spcPct val="90000"/>
              </a:lnSpc>
              <a:spcBef>
                <a:spcPts val="1707"/>
              </a:spcBef>
              <a:spcAft>
                <a:spcPts val="0"/>
              </a:spcAft>
              <a:buClr>
                <a:srgbClr val="9E3611"/>
              </a:buClr>
              <a:buSzPts val="2417"/>
              <a:buFont typeface="Noto Sans Symbols"/>
              <a:buChar char="▪"/>
              <a:defRPr b="0" i="0" sz="2844" u="none" cap="none" strike="noStrike">
                <a:solidFill>
                  <a:schemeClr val="dk1"/>
                </a:solidFill>
                <a:latin typeface="Rockwell"/>
                <a:ea typeface="Rockwell"/>
                <a:cs typeface="Rockwell"/>
                <a:sym typeface="Rockwell"/>
              </a:defRPr>
            </a:lvl1pPr>
            <a:lvl2pPr indent="-366776" lvl="1" marL="914400" marR="0" rtl="0" algn="l">
              <a:lnSpc>
                <a:spcPct val="90000"/>
              </a:lnSpc>
              <a:spcBef>
                <a:spcPts val="569"/>
              </a:spcBef>
              <a:spcAft>
                <a:spcPts val="0"/>
              </a:spcAft>
              <a:buClr>
                <a:srgbClr val="9E3611"/>
              </a:buClr>
              <a:buSzPts val="2176"/>
              <a:buFont typeface="Noto Sans Symbols"/>
              <a:buChar char="▪"/>
              <a:defRPr b="0" i="0" sz="2560" u="none" cap="none" strike="noStrike">
                <a:solidFill>
                  <a:schemeClr val="dk1"/>
                </a:solidFill>
                <a:latin typeface="Rockwell"/>
                <a:ea typeface="Rockwell"/>
                <a:cs typeface="Rockwell"/>
                <a:sym typeface="Rockwell"/>
              </a:defRPr>
            </a:lvl2pPr>
            <a:lvl3pPr indent="-351447" lvl="2" marL="1371600" marR="0" rtl="0" algn="l">
              <a:lnSpc>
                <a:spcPct val="90000"/>
              </a:lnSpc>
              <a:spcBef>
                <a:spcPts val="569"/>
              </a:spcBef>
              <a:spcAft>
                <a:spcPts val="0"/>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3pPr>
            <a:lvl4pPr indent="-351447" lvl="3" marL="1828800" marR="0" rtl="0" algn="l">
              <a:lnSpc>
                <a:spcPct val="90000"/>
              </a:lnSpc>
              <a:spcBef>
                <a:spcPts val="569"/>
              </a:spcBef>
              <a:spcAft>
                <a:spcPts val="0"/>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4pPr>
            <a:lvl5pPr indent="-351447" lvl="4" marL="2286000" marR="0" rtl="0" algn="l">
              <a:lnSpc>
                <a:spcPct val="90000"/>
              </a:lnSpc>
              <a:spcBef>
                <a:spcPts val="569"/>
              </a:spcBef>
              <a:spcAft>
                <a:spcPts val="0"/>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5pPr>
            <a:lvl6pPr indent="-351447" lvl="5" marL="2743200" marR="0" rtl="0" algn="l">
              <a:lnSpc>
                <a:spcPct val="90000"/>
              </a:lnSpc>
              <a:spcBef>
                <a:spcPts val="569"/>
              </a:spcBef>
              <a:spcAft>
                <a:spcPts val="0"/>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6pPr>
            <a:lvl7pPr indent="-351447" lvl="6" marL="3200400" marR="0" rtl="0" algn="l">
              <a:lnSpc>
                <a:spcPct val="90000"/>
              </a:lnSpc>
              <a:spcBef>
                <a:spcPts val="569"/>
              </a:spcBef>
              <a:spcAft>
                <a:spcPts val="0"/>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7pPr>
            <a:lvl8pPr indent="-351447" lvl="7" marL="3657600" marR="0" rtl="0" algn="l">
              <a:lnSpc>
                <a:spcPct val="90000"/>
              </a:lnSpc>
              <a:spcBef>
                <a:spcPts val="569"/>
              </a:spcBef>
              <a:spcAft>
                <a:spcPts val="0"/>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8pPr>
            <a:lvl9pPr indent="-351447" lvl="8" marL="4114800" marR="0" rtl="0" algn="l">
              <a:lnSpc>
                <a:spcPct val="90000"/>
              </a:lnSpc>
              <a:spcBef>
                <a:spcPts val="569"/>
              </a:spcBef>
              <a:spcAft>
                <a:spcPts val="284"/>
              </a:spcAft>
              <a:buClr>
                <a:srgbClr val="9E3611"/>
              </a:buClr>
              <a:buSzPts val="1935"/>
              <a:buFont typeface="Noto Sans Symbols"/>
              <a:buChar char="▪"/>
              <a:defRPr b="0" i="0" sz="2276" u="none" cap="none" strike="noStrike">
                <a:solidFill>
                  <a:schemeClr val="dk1"/>
                </a:solidFill>
                <a:latin typeface="Rockwell"/>
                <a:ea typeface="Rockwell"/>
                <a:cs typeface="Rockwell"/>
                <a:sym typeface="Rockwell"/>
              </a:defRPr>
            </a:lvl9pPr>
          </a:lstStyle>
          <a:p/>
        </p:txBody>
      </p:sp>
      <p:sp>
        <p:nvSpPr>
          <p:cNvPr id="13" name="Google Shape;13;p1"/>
          <p:cNvSpPr/>
          <p:nvPr/>
        </p:nvSpPr>
        <p:spPr>
          <a:xfrm>
            <a:off x="-5144" y="9355418"/>
            <a:ext cx="13009944" cy="393699"/>
          </a:xfrm>
          <a:custGeom>
            <a:rect b="b" l="l" r="r" t="t"/>
            <a:pathLst>
              <a:path extrusionOk="0" h="393700" w="13004800">
                <a:moveTo>
                  <a:pt x="0" y="0"/>
                </a:moveTo>
                <a:lnTo>
                  <a:pt x="13004800" y="0"/>
                </a:lnTo>
                <a:lnTo>
                  <a:pt x="13004800" y="393700"/>
                </a:lnTo>
                <a:lnTo>
                  <a:pt x="0" y="393700"/>
                </a:lnTo>
                <a:lnTo>
                  <a:pt x="0" y="0"/>
                </a:lnTo>
              </a:path>
            </a:pathLst>
          </a:custGeom>
          <a:solidFill>
            <a:srgbClr val="002850"/>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lt1"/>
                </a:solidFill>
                <a:latin typeface="Gill Sans"/>
                <a:ea typeface="Gill Sans"/>
                <a:cs typeface="Gill Sans"/>
                <a:sym typeface="Gill Sans"/>
              </a:rPr>
              <a:t>‹#›</a:t>
            </a:fld>
            <a:endParaRPr b="0" i="0" sz="1800" u="none" cap="none" strike="noStrike">
              <a:solidFill>
                <a:schemeClr val="lt1"/>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ask.com/" TargetMode="External"/><Relationship Id="rId4" Type="http://schemas.openxmlformats.org/officeDocument/2006/relationships/hyperlink" Target="http://www.aol.com/" TargetMode="External"/><Relationship Id="rId10"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hyperlink" Target="http://www.duckduckgo.com/" TargetMode="External"/><Relationship Id="rId6" Type="http://schemas.openxmlformats.org/officeDocument/2006/relationships/hyperlink" Target="http://www.yahoo.com/" TargetMode="External"/><Relationship Id="rId7" Type="http://schemas.openxmlformats.org/officeDocument/2006/relationships/hyperlink" Target="http://www.ecosia.org/" TargetMode="External"/><Relationship Id="rId8"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9"/>
          <p:cNvSpPr txBox="1"/>
          <p:nvPr>
            <p:ph type="ctrTitle"/>
          </p:nvPr>
        </p:nvSpPr>
        <p:spPr>
          <a:xfrm>
            <a:off x="1121664" y="1143000"/>
            <a:ext cx="10799403" cy="5211533"/>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C00000"/>
              </a:buClr>
              <a:buSzPts val="8000"/>
              <a:buFont typeface="Gill Sans"/>
              <a:buNone/>
            </a:pPr>
            <a:r>
              <a:rPr lang="en-US" sz="8000" cap="none">
                <a:latin typeface="Gill Sans"/>
                <a:ea typeface="Gill Sans"/>
                <a:cs typeface="Gill Sans"/>
                <a:sym typeface="Gill Sans"/>
              </a:rPr>
              <a:t>CSBP 461</a:t>
            </a:r>
            <a:br>
              <a:rPr lang="en-US" sz="8000" cap="none">
                <a:latin typeface="Gill Sans"/>
                <a:ea typeface="Gill Sans"/>
                <a:cs typeface="Gill Sans"/>
                <a:sym typeface="Gill Sans"/>
              </a:rPr>
            </a:br>
            <a:r>
              <a:rPr lang="en-US" sz="8000" cap="none">
                <a:latin typeface="Gill Sans"/>
                <a:ea typeface="Gill Sans"/>
                <a:cs typeface="Gill Sans"/>
                <a:sym typeface="Gill Sans"/>
              </a:rPr>
              <a:t>Internet Computing:</a:t>
            </a:r>
            <a:br>
              <a:rPr lang="en-US" sz="8000" cap="none">
                <a:latin typeface="Gill Sans"/>
                <a:ea typeface="Gill Sans"/>
                <a:cs typeface="Gill Sans"/>
                <a:sym typeface="Gill Sans"/>
              </a:rPr>
            </a:br>
            <a:br>
              <a:rPr lang="en-US" sz="8000" cap="none">
                <a:latin typeface="Gill Sans"/>
                <a:ea typeface="Gill Sans"/>
                <a:cs typeface="Gill Sans"/>
                <a:sym typeface="Gill Sans"/>
              </a:rPr>
            </a:br>
            <a:r>
              <a:rPr lang="en-US" sz="6000" cap="none">
                <a:solidFill>
                  <a:schemeClr val="accent1"/>
                </a:solidFill>
              </a:rPr>
              <a:t>Java Server Pages (JSP)</a:t>
            </a:r>
            <a:endParaRPr sz="8000" cap="none">
              <a:latin typeface="Gill Sans"/>
              <a:ea typeface="Gill Sans"/>
              <a:cs typeface="Gill Sans"/>
              <a:sym typeface="Gill Sans"/>
            </a:endParaRPr>
          </a:p>
        </p:txBody>
      </p:sp>
      <p:sp>
        <p:nvSpPr>
          <p:cNvPr id="61" name="Google Shape;61;p9"/>
          <p:cNvSpPr txBox="1"/>
          <p:nvPr>
            <p:ph idx="1" type="subTitle"/>
          </p:nvPr>
        </p:nvSpPr>
        <p:spPr>
          <a:xfrm>
            <a:off x="2312686" y="6853019"/>
            <a:ext cx="8417357" cy="15215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60"/>
              <a:buNone/>
            </a:pPr>
            <a:r>
              <a:rPr lang="en-US" sz="3600"/>
              <a:t>M. Elarbi Badidi</a:t>
            </a:r>
            <a:endParaRPr/>
          </a:p>
          <a:p>
            <a:pPr indent="0" lvl="0" marL="0" rtl="0" algn="ctr">
              <a:lnSpc>
                <a:spcPct val="90000"/>
              </a:lnSpc>
              <a:spcBef>
                <a:spcPts val="1707"/>
              </a:spcBef>
              <a:spcAft>
                <a:spcPts val="0"/>
              </a:spcAft>
              <a:buSzPts val="3060"/>
              <a:buNone/>
            </a:pPr>
            <a:r>
              <a:t/>
            </a:r>
            <a:endParaRPr/>
          </a:p>
          <a:p>
            <a:pPr indent="0" lvl="0" marL="0" rtl="0" algn="ctr">
              <a:lnSpc>
                <a:spcPct val="90000"/>
              </a:lnSpc>
              <a:spcBef>
                <a:spcPts val="1707"/>
              </a:spcBef>
              <a:spcAft>
                <a:spcPts val="0"/>
              </a:spcAft>
              <a:buSzPts val="3060"/>
              <a:buNone/>
            </a:pPr>
            <a:r>
              <a:t/>
            </a:r>
            <a:endParaRPr sz="3600"/>
          </a:p>
          <a:p>
            <a:pPr indent="0" lvl="0" marL="0" rtl="0" algn="ctr">
              <a:lnSpc>
                <a:spcPct val="90000"/>
              </a:lnSpc>
              <a:spcBef>
                <a:spcPts val="1707"/>
              </a:spcBef>
              <a:spcAft>
                <a:spcPts val="0"/>
              </a:spcAft>
              <a:buSzPts val="3060"/>
              <a:buNone/>
            </a:pPr>
            <a:r>
              <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659272" y="54187"/>
            <a:ext cx="12325210" cy="10837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Java  Server Pages (JSP) </a:t>
            </a:r>
            <a:r>
              <a:rPr lang="en-US">
                <a:solidFill>
                  <a:schemeClr val="lt2"/>
                </a:solidFill>
              </a:rPr>
              <a:t>(cont.)</a:t>
            </a:r>
            <a:endParaRPr/>
          </a:p>
        </p:txBody>
      </p:sp>
      <p:sp>
        <p:nvSpPr>
          <p:cNvPr id="123" name="Google Shape;123;p18"/>
          <p:cNvSpPr txBox="1"/>
          <p:nvPr>
            <p:ph idx="1" type="body"/>
          </p:nvPr>
        </p:nvSpPr>
        <p:spPr>
          <a:xfrm>
            <a:off x="650240" y="1842347"/>
            <a:ext cx="11921067" cy="71526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3385"/>
              <a:buFont typeface="Arial"/>
              <a:buChar char="•"/>
            </a:pPr>
            <a:r>
              <a:rPr lang="en-US" sz="3982"/>
              <a:t>JSP also makes </a:t>
            </a:r>
            <a:r>
              <a:rPr lang="en-US" sz="3982">
                <a:solidFill>
                  <a:srgbClr val="C00000"/>
                </a:solidFill>
              </a:rPr>
              <a:t>the tag library </a:t>
            </a:r>
            <a:r>
              <a:rPr lang="en-US" sz="3982"/>
              <a:t>extensible so that developers can develop their own reusable custom tags. </a:t>
            </a:r>
            <a:endParaRPr/>
          </a:p>
          <a:p>
            <a:pPr indent="-106587" lvl="0" marL="260092" rtl="0" algn="just">
              <a:lnSpc>
                <a:spcPct val="90000"/>
              </a:lnSpc>
              <a:spcBef>
                <a:spcPts val="2560"/>
              </a:spcBef>
              <a:spcAft>
                <a:spcPts val="0"/>
              </a:spcAft>
              <a:buSzPts val="2417"/>
              <a:buFont typeface="Arial"/>
              <a:buNone/>
            </a:pPr>
            <a:r>
              <a:t/>
            </a:r>
            <a:endParaRPr/>
          </a:p>
          <a:p>
            <a:pPr indent="-260092" lvl="0" marL="260092" rtl="0" algn="just">
              <a:lnSpc>
                <a:spcPct val="90000"/>
              </a:lnSpc>
              <a:spcBef>
                <a:spcPts val="2560"/>
              </a:spcBef>
              <a:spcAft>
                <a:spcPts val="0"/>
              </a:spcAft>
              <a:buSzPts val="2380"/>
              <a:buFont typeface="Arial"/>
              <a:buChar char="•"/>
            </a:pPr>
            <a:r>
              <a:rPr lang="en-US"/>
              <a:t>The new features of JSP 2.0 such as </a:t>
            </a:r>
            <a:r>
              <a:rPr b="1" lang="en-US">
                <a:solidFill>
                  <a:srgbClr val="C00000"/>
                </a:solidFill>
              </a:rPr>
              <a:t>Expression Language </a:t>
            </a:r>
            <a:r>
              <a:rPr lang="en-US"/>
              <a:t>(EL) make Web server page authoring even easier. JSP provides a more consistent way for Web developers to access different types of data such as implicit server objects, JavaBeans, Servlets, and even other remote distributed data. </a:t>
            </a:r>
            <a:endParaRPr/>
          </a:p>
          <a:p>
            <a:pPr indent="-106587" lvl="0" marL="260092" rtl="0" algn="just">
              <a:lnSpc>
                <a:spcPct val="90000"/>
              </a:lnSpc>
              <a:spcBef>
                <a:spcPts val="2560"/>
              </a:spcBef>
              <a:spcAft>
                <a:spcPts val="0"/>
              </a:spcAft>
              <a:buSzPts val="2417"/>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5845450" y="1600200"/>
            <a:ext cx="7055749" cy="4534424"/>
          </a:xfrm>
          <a:prstGeom prst="rect">
            <a:avLst/>
          </a:prstGeom>
          <a:noFill/>
          <a:ln>
            <a:noFill/>
          </a:ln>
        </p:spPr>
      </p:pic>
      <p:sp>
        <p:nvSpPr>
          <p:cNvPr id="130" name="Google Shape;130;p19"/>
          <p:cNvSpPr txBox="1"/>
          <p:nvPr>
            <p:ph type="title"/>
          </p:nvPr>
        </p:nvSpPr>
        <p:spPr>
          <a:xfrm>
            <a:off x="975360" y="152401"/>
            <a:ext cx="11558934"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120"/>
              <a:buFont typeface="Gill Sans"/>
              <a:buNone/>
            </a:pPr>
            <a:r>
              <a:rPr lang="en-US" sz="5120"/>
              <a:t>JSP/Servlets in the Real World: Travel Sites</a:t>
            </a:r>
            <a:endParaRPr/>
          </a:p>
        </p:txBody>
      </p:sp>
      <p:pic>
        <p:nvPicPr>
          <p:cNvPr id="131" name="Google Shape;131;p19"/>
          <p:cNvPicPr preferRelativeResize="0"/>
          <p:nvPr/>
        </p:nvPicPr>
        <p:blipFill>
          <a:blip r:embed="rId4">
            <a:alphaModFix/>
          </a:blip>
          <a:stretch>
            <a:fillRect/>
          </a:stretch>
        </p:blipFill>
        <p:spPr>
          <a:xfrm>
            <a:off x="6140550" y="2781775"/>
            <a:ext cx="6303552" cy="4190051"/>
          </a:xfrm>
          <a:prstGeom prst="rect">
            <a:avLst/>
          </a:prstGeom>
          <a:noFill/>
          <a:ln>
            <a:noFill/>
          </a:ln>
        </p:spPr>
      </p:pic>
      <p:pic>
        <p:nvPicPr>
          <p:cNvPr id="132" name="Google Shape;132;p19"/>
          <p:cNvPicPr preferRelativeResize="0"/>
          <p:nvPr/>
        </p:nvPicPr>
        <p:blipFill>
          <a:blip r:embed="rId5">
            <a:alphaModFix/>
          </a:blip>
          <a:stretch>
            <a:fillRect/>
          </a:stretch>
        </p:blipFill>
        <p:spPr>
          <a:xfrm>
            <a:off x="715275" y="2169575"/>
            <a:ext cx="3903250" cy="6055800"/>
          </a:xfrm>
          <a:prstGeom prst="rect">
            <a:avLst/>
          </a:prstGeom>
          <a:noFill/>
          <a:ln>
            <a:noFill/>
          </a:ln>
        </p:spPr>
      </p:pic>
      <p:pic>
        <p:nvPicPr>
          <p:cNvPr id="133" name="Google Shape;133;p19"/>
          <p:cNvPicPr preferRelativeResize="0"/>
          <p:nvPr/>
        </p:nvPicPr>
        <p:blipFill>
          <a:blip r:embed="rId6">
            <a:alphaModFix/>
          </a:blip>
          <a:stretch>
            <a:fillRect/>
          </a:stretch>
        </p:blipFill>
        <p:spPr>
          <a:xfrm>
            <a:off x="7406176" y="6245801"/>
            <a:ext cx="5390904" cy="2476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JSP/Servlets in the Real World: Retail</a:t>
            </a:r>
            <a:endParaRPr/>
          </a:p>
        </p:txBody>
      </p:sp>
      <p:pic>
        <p:nvPicPr>
          <p:cNvPr id="140" name="Google Shape;140;p20"/>
          <p:cNvPicPr preferRelativeResize="0"/>
          <p:nvPr/>
        </p:nvPicPr>
        <p:blipFill rotWithShape="1">
          <a:blip r:embed="rId3">
            <a:alphaModFix/>
          </a:blip>
          <a:srcRect b="0" l="0" r="0" t="0"/>
          <a:stretch/>
        </p:blipFill>
        <p:spPr>
          <a:xfrm>
            <a:off x="1311153" y="1625600"/>
            <a:ext cx="10732301" cy="6719147"/>
          </a:xfrm>
          <a:prstGeom prst="rect">
            <a:avLst/>
          </a:prstGeom>
          <a:noFill/>
          <a:ln>
            <a:noFill/>
          </a:ln>
        </p:spPr>
      </p:pic>
      <p:pic>
        <p:nvPicPr>
          <p:cNvPr id="141" name="Google Shape;141;p20"/>
          <p:cNvPicPr preferRelativeResize="0"/>
          <p:nvPr/>
        </p:nvPicPr>
        <p:blipFill>
          <a:blip r:embed="rId4">
            <a:alphaModFix/>
          </a:blip>
          <a:stretch>
            <a:fillRect/>
          </a:stretch>
        </p:blipFill>
        <p:spPr>
          <a:xfrm>
            <a:off x="6051900" y="1676400"/>
            <a:ext cx="6171851" cy="4090425"/>
          </a:xfrm>
          <a:prstGeom prst="rect">
            <a:avLst/>
          </a:prstGeom>
          <a:noFill/>
          <a:ln>
            <a:noFill/>
          </a:ln>
        </p:spPr>
      </p:pic>
      <p:pic>
        <p:nvPicPr>
          <p:cNvPr id="142" name="Google Shape;142;p20"/>
          <p:cNvPicPr preferRelativeResize="0"/>
          <p:nvPr/>
        </p:nvPicPr>
        <p:blipFill>
          <a:blip r:embed="rId5">
            <a:alphaModFix/>
          </a:blip>
          <a:stretch>
            <a:fillRect/>
          </a:stretch>
        </p:blipFill>
        <p:spPr>
          <a:xfrm>
            <a:off x="6318275" y="4420400"/>
            <a:ext cx="6562698" cy="5091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51"/>
              <a:buFont typeface="Gill Sans"/>
              <a:buNone/>
            </a:pPr>
            <a:r>
              <a:rPr lang="en-US" sz="4551"/>
              <a:t>JSP/Servlets in the Real World: Search/Portals</a:t>
            </a:r>
            <a:endParaRPr/>
          </a:p>
        </p:txBody>
      </p:sp>
      <p:sp>
        <p:nvSpPr>
          <p:cNvPr id="149" name="Google Shape;149;p21"/>
          <p:cNvSpPr txBox="1"/>
          <p:nvPr/>
        </p:nvSpPr>
        <p:spPr>
          <a:xfrm>
            <a:off x="1600200" y="2495550"/>
            <a:ext cx="4495800" cy="447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sz="1900">
                <a:solidFill>
                  <a:schemeClr val="hlink"/>
                </a:solidFill>
                <a:uFill>
                  <a:noFill/>
                </a:uFill>
                <a:latin typeface="Roboto"/>
                <a:ea typeface="Roboto"/>
                <a:cs typeface="Roboto"/>
                <a:sym typeface="Roboto"/>
                <a:hlinkClick r:id="rId3"/>
              </a:rPr>
              <a:t>www.ask.com</a:t>
            </a:r>
            <a:endParaRPr sz="19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900">
                <a:solidFill>
                  <a:schemeClr val="hlink"/>
                </a:solidFill>
                <a:uFill>
                  <a:noFill/>
                </a:uFill>
                <a:latin typeface="Roboto"/>
                <a:ea typeface="Roboto"/>
                <a:cs typeface="Roboto"/>
                <a:sym typeface="Roboto"/>
                <a:hlinkClick r:id="rId4"/>
              </a:rPr>
              <a:t>www.aol.com</a:t>
            </a:r>
            <a:r>
              <a:rPr lang="en-US"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900">
                <a:solidFill>
                  <a:schemeClr val="hlink"/>
                </a:solidFill>
                <a:uFill>
                  <a:noFill/>
                </a:uFill>
                <a:latin typeface="Roboto"/>
                <a:ea typeface="Roboto"/>
                <a:cs typeface="Roboto"/>
                <a:sym typeface="Roboto"/>
                <a:hlinkClick r:id="rId5"/>
              </a:rPr>
              <a:t>www.duckduckgo.com</a:t>
            </a:r>
            <a:r>
              <a:rPr lang="en-US"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900">
                <a:solidFill>
                  <a:schemeClr val="hlink"/>
                </a:solidFill>
                <a:uFill>
                  <a:noFill/>
                </a:uFill>
                <a:latin typeface="Roboto"/>
                <a:ea typeface="Roboto"/>
                <a:cs typeface="Roboto"/>
                <a:sym typeface="Roboto"/>
                <a:hlinkClick r:id="rId6"/>
              </a:rPr>
              <a:t>www.yahoo.com</a:t>
            </a:r>
            <a:r>
              <a:rPr lang="en-US"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900">
                <a:solidFill>
                  <a:schemeClr val="hlink"/>
                </a:solidFill>
                <a:uFill>
                  <a:noFill/>
                </a:uFill>
                <a:latin typeface="Roboto"/>
                <a:ea typeface="Roboto"/>
                <a:cs typeface="Roboto"/>
                <a:sym typeface="Roboto"/>
                <a:hlinkClick r:id="rId7"/>
              </a:rPr>
              <a:t>www.ecosia.org</a:t>
            </a:r>
            <a:r>
              <a:rPr lang="en-US" sz="1900">
                <a:solidFill>
                  <a:schemeClr val="dk1"/>
                </a:solidFill>
                <a:latin typeface="Roboto"/>
                <a:ea typeface="Roboto"/>
                <a:cs typeface="Roboto"/>
                <a:sym typeface="Roboto"/>
              </a:rPr>
              <a:t> </a:t>
            </a:r>
            <a:endParaRPr sz="1900">
              <a:solidFill>
                <a:schemeClr val="dk1"/>
              </a:solidFill>
              <a:latin typeface="Roboto"/>
              <a:ea typeface="Roboto"/>
              <a:cs typeface="Roboto"/>
              <a:sym typeface="Roboto"/>
            </a:endParaRPr>
          </a:p>
          <a:p>
            <a:pPr indent="0" lvl="0" marL="0" rtl="0" algn="l">
              <a:spcBef>
                <a:spcPts val="600"/>
              </a:spcBef>
              <a:spcAft>
                <a:spcPts val="0"/>
              </a:spcAft>
              <a:buNone/>
            </a:pPr>
            <a:r>
              <a:t/>
            </a:r>
            <a:endParaRPr sz="2844">
              <a:solidFill>
                <a:schemeClr val="dk1"/>
              </a:solidFill>
              <a:latin typeface="Rockwell"/>
              <a:ea typeface="Rockwell"/>
              <a:cs typeface="Rockwell"/>
              <a:sym typeface="Rockwell"/>
            </a:endParaRPr>
          </a:p>
        </p:txBody>
      </p:sp>
      <p:pic>
        <p:nvPicPr>
          <p:cNvPr id="150" name="Google Shape;150;p21"/>
          <p:cNvPicPr preferRelativeResize="0"/>
          <p:nvPr/>
        </p:nvPicPr>
        <p:blipFill>
          <a:blip r:embed="rId8">
            <a:alphaModFix/>
          </a:blip>
          <a:stretch>
            <a:fillRect/>
          </a:stretch>
        </p:blipFill>
        <p:spPr>
          <a:xfrm>
            <a:off x="4937525" y="1724326"/>
            <a:ext cx="6604001" cy="3856634"/>
          </a:xfrm>
          <a:prstGeom prst="rect">
            <a:avLst/>
          </a:prstGeom>
          <a:noFill/>
          <a:ln>
            <a:noFill/>
          </a:ln>
        </p:spPr>
      </p:pic>
      <p:pic>
        <p:nvPicPr>
          <p:cNvPr id="151" name="Google Shape;151;p21"/>
          <p:cNvPicPr preferRelativeResize="0"/>
          <p:nvPr/>
        </p:nvPicPr>
        <p:blipFill>
          <a:blip r:embed="rId9">
            <a:alphaModFix/>
          </a:blip>
          <a:stretch>
            <a:fillRect/>
          </a:stretch>
        </p:blipFill>
        <p:spPr>
          <a:xfrm>
            <a:off x="5665200" y="3016935"/>
            <a:ext cx="6604001" cy="2663528"/>
          </a:xfrm>
          <a:prstGeom prst="rect">
            <a:avLst/>
          </a:prstGeom>
          <a:noFill/>
          <a:ln>
            <a:noFill/>
          </a:ln>
        </p:spPr>
      </p:pic>
      <p:pic>
        <p:nvPicPr>
          <p:cNvPr id="152" name="Google Shape;152;p21"/>
          <p:cNvPicPr preferRelativeResize="0"/>
          <p:nvPr/>
        </p:nvPicPr>
        <p:blipFill>
          <a:blip r:embed="rId10">
            <a:alphaModFix/>
          </a:blip>
          <a:stretch>
            <a:fillRect/>
          </a:stretch>
        </p:blipFill>
        <p:spPr>
          <a:xfrm>
            <a:off x="8470275" y="4088150"/>
            <a:ext cx="4269570" cy="2476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Basics </a:t>
            </a:r>
            <a:endParaRPr/>
          </a:p>
        </p:txBody>
      </p:sp>
      <p:sp>
        <p:nvSpPr>
          <p:cNvPr id="159" name="Google Shape;159;p22"/>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2901"/>
              <a:buFont typeface="Arial"/>
              <a:buNone/>
            </a:pPr>
            <a:r>
              <a:rPr b="1" lang="en-US" sz="3413"/>
              <a:t>JSP Life Cycle</a:t>
            </a:r>
            <a:endParaRPr/>
          </a:p>
          <a:p>
            <a:pPr indent="-260092" lvl="0" marL="260092" rtl="0" algn="just">
              <a:lnSpc>
                <a:spcPct val="80000"/>
              </a:lnSpc>
              <a:spcBef>
                <a:spcPts val="2560"/>
              </a:spcBef>
              <a:spcAft>
                <a:spcPts val="0"/>
              </a:spcAft>
              <a:buSzPts val="2901"/>
              <a:buFont typeface="Arial"/>
              <a:buChar char="•"/>
            </a:pPr>
            <a:r>
              <a:rPr lang="en-US" sz="3413">
                <a:solidFill>
                  <a:srgbClr val="C00000"/>
                </a:solidFill>
              </a:rPr>
              <a:t>JSP is a Web server side programming technology based on Servlet technology</a:t>
            </a:r>
            <a:r>
              <a:rPr lang="en-US" sz="3413"/>
              <a:t>. The JSP specification is built on the top of  the Servlet API.</a:t>
            </a:r>
            <a:endParaRPr/>
          </a:p>
          <a:p>
            <a:pPr indent="-260092" lvl="0" marL="260092" rtl="0" algn="just">
              <a:lnSpc>
                <a:spcPct val="80000"/>
              </a:lnSpc>
              <a:spcBef>
                <a:spcPts val="2560"/>
              </a:spcBef>
              <a:spcAft>
                <a:spcPts val="0"/>
              </a:spcAft>
              <a:buSzPts val="2901"/>
              <a:buFont typeface="Arial"/>
              <a:buChar char="•"/>
            </a:pPr>
            <a:r>
              <a:rPr lang="en-US" sz="3413">
                <a:solidFill>
                  <a:srgbClr val="C00000"/>
                </a:solidFill>
              </a:rPr>
              <a:t>Any JSP page is translated into a Java Servlet </a:t>
            </a:r>
            <a:r>
              <a:rPr lang="en-US" sz="3413"/>
              <a:t>by a JSP engine at runtime so that the JSP life cycle is determined by Servlet technology. </a:t>
            </a:r>
            <a:endParaRPr/>
          </a:p>
          <a:p>
            <a:pPr indent="-260092" lvl="0" marL="260092" rtl="0" algn="just">
              <a:lnSpc>
                <a:spcPct val="80000"/>
              </a:lnSpc>
              <a:spcBef>
                <a:spcPts val="2560"/>
              </a:spcBef>
              <a:spcAft>
                <a:spcPts val="0"/>
              </a:spcAft>
              <a:buSzPts val="2901"/>
              <a:buFont typeface="Arial"/>
              <a:buChar char="•"/>
            </a:pPr>
            <a:r>
              <a:rPr lang="en-US" sz="3413"/>
              <a:t>The </a:t>
            </a:r>
            <a:r>
              <a:rPr lang="en-US" sz="3413">
                <a:solidFill>
                  <a:srgbClr val="C00000"/>
                </a:solidFill>
              </a:rPr>
              <a:t>JSP engine </a:t>
            </a:r>
            <a:r>
              <a:rPr lang="en-US" sz="3413"/>
              <a:t>is a JSP specification implementation which comes with web servers that implement JSP.  Tomcat  is one example. </a:t>
            </a:r>
            <a:endParaRPr/>
          </a:p>
          <a:p>
            <a:pPr indent="-260092" lvl="0" marL="260092" rtl="0" algn="just">
              <a:lnSpc>
                <a:spcPct val="80000"/>
              </a:lnSpc>
              <a:spcBef>
                <a:spcPts val="2560"/>
              </a:spcBef>
              <a:spcAft>
                <a:spcPts val="0"/>
              </a:spcAft>
              <a:buSzPts val="2901"/>
              <a:buFont typeface="Arial"/>
              <a:buChar char="•"/>
            </a:pPr>
            <a:r>
              <a:rPr lang="en-US" sz="3413"/>
              <a:t>When a request comes to a JSP page, it may come from client browser or come from another Web component such as a Servlet or JSP.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a:t>
            </a:r>
            <a:r>
              <a:rPr lang="en-US">
                <a:solidFill>
                  <a:schemeClr val="lt2"/>
                </a:solidFill>
              </a:rPr>
              <a:t> </a:t>
            </a:r>
            <a:r>
              <a:rPr lang="en-US"/>
              <a:t>Life Cycle (cont.)</a:t>
            </a:r>
            <a:endParaRPr/>
          </a:p>
        </p:txBody>
      </p:sp>
      <p:sp>
        <p:nvSpPr>
          <p:cNvPr id="166" name="Google Shape;166;p23"/>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The Web server asks the JSP engine to check whether the JSP page has never been accessed before, or it has been modified since its last access. If this is the case the JSP engine will</a:t>
            </a:r>
            <a:endParaRPr/>
          </a:p>
          <a:p>
            <a:pPr indent="-731509" lvl="1" marL="1253048" rtl="0" algn="just">
              <a:lnSpc>
                <a:spcPct val="90000"/>
              </a:lnSpc>
              <a:spcBef>
                <a:spcPts val="2276"/>
              </a:spcBef>
              <a:spcAft>
                <a:spcPts val="0"/>
              </a:spcAft>
              <a:buSzPts val="2380"/>
              <a:buFont typeface="Rockwell"/>
              <a:buAutoNum type="arabicPeriod"/>
            </a:pPr>
            <a:r>
              <a:rPr b="1" lang="en-US">
                <a:solidFill>
                  <a:srgbClr val="00B050"/>
                </a:solidFill>
              </a:rPr>
              <a:t>Parse the JSP document to translate into a Servlet Java file</a:t>
            </a:r>
            <a:endParaRPr/>
          </a:p>
          <a:p>
            <a:pPr indent="-731509" lvl="1" marL="1253048" rtl="0" algn="just">
              <a:lnSpc>
                <a:spcPct val="90000"/>
              </a:lnSpc>
              <a:spcBef>
                <a:spcPts val="1422"/>
              </a:spcBef>
              <a:spcAft>
                <a:spcPts val="0"/>
              </a:spcAft>
              <a:buSzPts val="2380"/>
              <a:buFont typeface="Rockwell"/>
              <a:buAutoNum type="arabicPeriod"/>
            </a:pPr>
            <a:r>
              <a:rPr b="1" lang="en-US">
                <a:solidFill>
                  <a:srgbClr val="00B050"/>
                </a:solidFill>
              </a:rPr>
              <a:t>Compile the Servlet Java file into a class file.</a:t>
            </a:r>
            <a:endParaRPr/>
          </a:p>
          <a:p>
            <a:pPr indent="-731509" lvl="1" marL="1253048" rtl="0" algn="just">
              <a:lnSpc>
                <a:spcPct val="90000"/>
              </a:lnSpc>
              <a:spcBef>
                <a:spcPts val="1422"/>
              </a:spcBef>
              <a:spcAft>
                <a:spcPts val="0"/>
              </a:spcAft>
              <a:buSzPts val="2417"/>
              <a:buNone/>
            </a:pPr>
            <a:r>
              <a:t/>
            </a:r>
            <a:endParaRPr/>
          </a:p>
          <a:p>
            <a:pPr indent="-260092" lvl="0" marL="260092" rtl="0" algn="just">
              <a:lnSpc>
                <a:spcPct val="90000"/>
              </a:lnSpc>
              <a:spcBef>
                <a:spcPts val="1706"/>
              </a:spcBef>
              <a:spcAft>
                <a:spcPts val="0"/>
              </a:spcAft>
              <a:buSzPts val="2380"/>
              <a:buFont typeface="Arial"/>
              <a:buChar char="•"/>
            </a:pPr>
            <a:r>
              <a:rPr lang="en-US"/>
              <a:t>Then the Servlet container loads the Servlet class for execution and sends the results back to the client.</a:t>
            </a:r>
            <a:endParaRPr/>
          </a:p>
          <a:p>
            <a:pPr indent="-106587" lvl="0" marL="260092" rtl="0" algn="just">
              <a:lnSpc>
                <a:spcPct val="90000"/>
              </a:lnSpc>
              <a:spcBef>
                <a:spcPts val="2560"/>
              </a:spcBef>
              <a:spcAft>
                <a:spcPts val="0"/>
              </a:spcAft>
              <a:buSzPts val="2417"/>
              <a:buFont typeface="Arial"/>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a:t>
            </a:r>
            <a:r>
              <a:rPr lang="en-US">
                <a:solidFill>
                  <a:schemeClr val="lt2"/>
                </a:solidFill>
              </a:rPr>
              <a:t> </a:t>
            </a:r>
            <a:r>
              <a:rPr lang="en-US"/>
              <a:t>Life Cycle (cont.)</a:t>
            </a:r>
            <a:endParaRPr/>
          </a:p>
        </p:txBody>
      </p:sp>
      <p:sp>
        <p:nvSpPr>
          <p:cNvPr id="173" name="Google Shape;173;p24"/>
          <p:cNvSpPr/>
          <p:nvPr/>
        </p:nvSpPr>
        <p:spPr>
          <a:xfrm>
            <a:off x="0" y="-243143"/>
            <a:ext cx="184731" cy="486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pic>
        <p:nvPicPr>
          <p:cNvPr id="174" name="Google Shape;174;p24"/>
          <p:cNvPicPr preferRelativeResize="0"/>
          <p:nvPr/>
        </p:nvPicPr>
        <p:blipFill rotWithShape="1">
          <a:blip r:embed="rId3">
            <a:alphaModFix/>
          </a:blip>
          <a:srcRect b="0" l="0" r="0" t="0"/>
          <a:stretch/>
        </p:blipFill>
        <p:spPr>
          <a:xfrm>
            <a:off x="758613" y="1950721"/>
            <a:ext cx="11379200" cy="5777654"/>
          </a:xfrm>
          <a:prstGeom prst="rect">
            <a:avLst/>
          </a:prstGeom>
          <a:noFill/>
          <a:ln>
            <a:noFill/>
          </a:ln>
        </p:spPr>
      </p:pic>
      <p:sp>
        <p:nvSpPr>
          <p:cNvPr id="175" name="Google Shape;175;p24"/>
          <p:cNvSpPr/>
          <p:nvPr/>
        </p:nvSpPr>
        <p:spPr>
          <a:xfrm>
            <a:off x="4768427" y="8039516"/>
            <a:ext cx="3359573" cy="48628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60">
                <a:solidFill>
                  <a:schemeClr val="dk1"/>
                </a:solidFill>
                <a:latin typeface="Times New Roman"/>
                <a:ea typeface="Times New Roman"/>
                <a:cs typeface="Times New Roman"/>
                <a:sym typeface="Times New Roman"/>
              </a:rPr>
              <a:t>Process of a JSP page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25"/>
          <p:cNvGrpSpPr/>
          <p:nvPr/>
        </p:nvGrpSpPr>
        <p:grpSpPr>
          <a:xfrm>
            <a:off x="132080" y="1980535"/>
            <a:ext cx="12571307" cy="7148207"/>
            <a:chOff x="132080" y="1980535"/>
            <a:chExt cx="12571307" cy="7148207"/>
          </a:xfrm>
        </p:grpSpPr>
        <p:sp>
          <p:nvSpPr>
            <p:cNvPr id="182" name="Google Shape;182;p25"/>
            <p:cNvSpPr/>
            <p:nvPr/>
          </p:nvSpPr>
          <p:spPr>
            <a:xfrm>
              <a:off x="132080" y="2285999"/>
              <a:ext cx="1842347" cy="4118187"/>
            </a:xfrm>
            <a:prstGeom prst="ellipse">
              <a:avLst/>
            </a:prstGeom>
            <a:gradFill>
              <a:gsLst>
                <a:gs pos="0">
                  <a:srgbClr val="FFFF66"/>
                </a:gs>
                <a:gs pos="100000">
                  <a:srgbClr val="CC33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44">
                  <a:solidFill>
                    <a:schemeClr val="dk1"/>
                  </a:solidFill>
                  <a:latin typeface="Century"/>
                  <a:ea typeface="Century"/>
                  <a:cs typeface="Century"/>
                  <a:sym typeface="Century"/>
                </a:rPr>
                <a:t>Web</a:t>
              </a:r>
              <a:endParaRPr/>
            </a:p>
            <a:p>
              <a:pPr indent="0" lvl="0" marL="0" marR="0" rtl="0" algn="ctr">
                <a:spcBef>
                  <a:spcPts val="0"/>
                </a:spcBef>
                <a:spcAft>
                  <a:spcPts val="0"/>
                </a:spcAft>
                <a:buNone/>
              </a:pPr>
              <a:r>
                <a:rPr b="1" lang="en-US" sz="2844">
                  <a:solidFill>
                    <a:schemeClr val="dk1"/>
                  </a:solidFill>
                  <a:latin typeface="Century"/>
                  <a:ea typeface="Century"/>
                  <a:cs typeface="Century"/>
                  <a:sym typeface="Century"/>
                </a:rPr>
                <a:t>Browser</a:t>
              </a:r>
              <a:endParaRPr/>
            </a:p>
          </p:txBody>
        </p:sp>
        <p:sp>
          <p:nvSpPr>
            <p:cNvPr id="183" name="Google Shape;183;p25"/>
            <p:cNvSpPr/>
            <p:nvPr/>
          </p:nvSpPr>
          <p:spPr>
            <a:xfrm>
              <a:off x="6200987" y="2719492"/>
              <a:ext cx="1842347" cy="3251200"/>
            </a:xfrm>
            <a:prstGeom prst="ellipse">
              <a:avLst/>
            </a:prstGeom>
            <a:gradFill>
              <a:gsLst>
                <a:gs pos="0">
                  <a:srgbClr val="FFFF66"/>
                </a:gs>
                <a:gs pos="100000">
                  <a:srgbClr val="CC33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60">
                  <a:solidFill>
                    <a:schemeClr val="dk1"/>
                  </a:solidFill>
                  <a:latin typeface="Century"/>
                  <a:ea typeface="Century"/>
                  <a:cs typeface="Century"/>
                  <a:sym typeface="Century"/>
                </a:rPr>
                <a:t>Web Server</a:t>
              </a:r>
              <a:endParaRPr/>
            </a:p>
          </p:txBody>
        </p:sp>
        <p:sp>
          <p:nvSpPr>
            <p:cNvPr id="184" name="Google Shape;184;p25"/>
            <p:cNvSpPr txBox="1"/>
            <p:nvPr/>
          </p:nvSpPr>
          <p:spPr>
            <a:xfrm>
              <a:off x="2082800" y="2286000"/>
              <a:ext cx="4768427" cy="3986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991">
                  <a:solidFill>
                    <a:schemeClr val="dk1"/>
                  </a:solidFill>
                  <a:latin typeface="Arimo"/>
                  <a:ea typeface="Arimo"/>
                  <a:cs typeface="Arimo"/>
                  <a:sym typeface="Arimo"/>
                </a:rPr>
                <a:t>HTTP Request</a:t>
              </a:r>
              <a:endParaRPr/>
            </a:p>
          </p:txBody>
        </p:sp>
        <p:sp>
          <p:nvSpPr>
            <p:cNvPr id="185" name="Google Shape;185;p25"/>
            <p:cNvSpPr txBox="1"/>
            <p:nvPr/>
          </p:nvSpPr>
          <p:spPr>
            <a:xfrm>
              <a:off x="1866053" y="6404186"/>
              <a:ext cx="4768427" cy="3986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991">
                  <a:solidFill>
                    <a:schemeClr val="dk1"/>
                  </a:solidFill>
                  <a:latin typeface="Arimo"/>
                  <a:ea typeface="Arimo"/>
                  <a:cs typeface="Arimo"/>
                  <a:sym typeface="Arimo"/>
                </a:rPr>
                <a:t>HTTP Response</a:t>
              </a:r>
              <a:endParaRPr/>
            </a:p>
          </p:txBody>
        </p:sp>
        <p:sp>
          <p:nvSpPr>
            <p:cNvPr id="186" name="Google Shape;186;p25"/>
            <p:cNvSpPr/>
            <p:nvPr/>
          </p:nvSpPr>
          <p:spPr>
            <a:xfrm>
              <a:off x="10102427" y="2827866"/>
              <a:ext cx="2384213" cy="541867"/>
            </a:xfrm>
            <a:prstGeom prst="roundRect">
              <a:avLst>
                <a:gd fmla="val 16667" name="adj"/>
              </a:avLst>
            </a:prstGeom>
            <a:gradFill>
              <a:gsLst>
                <a:gs pos="0">
                  <a:srgbClr val="993300"/>
                </a:gs>
                <a:gs pos="50000">
                  <a:srgbClr val="FFFF66"/>
                </a:gs>
                <a:gs pos="100000">
                  <a:srgbClr val="9933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91">
                  <a:solidFill>
                    <a:schemeClr val="dk1"/>
                  </a:solidFill>
                  <a:latin typeface="Arimo"/>
                  <a:ea typeface="Arimo"/>
                  <a:cs typeface="Arimo"/>
                  <a:sym typeface="Arimo"/>
                </a:rPr>
                <a:t>MySum_jsp.java</a:t>
              </a:r>
              <a:endParaRPr/>
            </a:p>
          </p:txBody>
        </p:sp>
        <p:sp>
          <p:nvSpPr>
            <p:cNvPr id="187" name="Google Shape;187;p25"/>
            <p:cNvSpPr/>
            <p:nvPr/>
          </p:nvSpPr>
          <p:spPr>
            <a:xfrm>
              <a:off x="10115974" y="5320452"/>
              <a:ext cx="2384213" cy="541867"/>
            </a:xfrm>
            <a:prstGeom prst="roundRect">
              <a:avLst>
                <a:gd fmla="val 16667" name="adj"/>
              </a:avLst>
            </a:prstGeom>
            <a:gradFill>
              <a:gsLst>
                <a:gs pos="0">
                  <a:srgbClr val="993300"/>
                </a:gs>
                <a:gs pos="50000">
                  <a:srgbClr val="FFFF66"/>
                </a:gs>
                <a:gs pos="100000">
                  <a:srgbClr val="993300"/>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91">
                  <a:solidFill>
                    <a:schemeClr val="dk1"/>
                  </a:solidFill>
                  <a:latin typeface="Arimo"/>
                  <a:ea typeface="Arimo"/>
                  <a:cs typeface="Arimo"/>
                  <a:sym typeface="Arimo"/>
                </a:rPr>
                <a:t>MySum_jsp.class</a:t>
              </a:r>
              <a:endParaRPr/>
            </a:p>
          </p:txBody>
        </p:sp>
        <p:sp>
          <p:nvSpPr>
            <p:cNvPr id="188" name="Google Shape;188;p25"/>
            <p:cNvSpPr/>
            <p:nvPr/>
          </p:nvSpPr>
          <p:spPr>
            <a:xfrm rot="5400000">
              <a:off x="10508827" y="3965786"/>
              <a:ext cx="1625600" cy="650240"/>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Compile</a:t>
              </a:r>
              <a:endParaRPr/>
            </a:p>
          </p:txBody>
        </p:sp>
        <p:sp>
          <p:nvSpPr>
            <p:cNvPr id="189" name="Google Shape;189;p25"/>
            <p:cNvSpPr/>
            <p:nvPr/>
          </p:nvSpPr>
          <p:spPr>
            <a:xfrm>
              <a:off x="9856331" y="1980535"/>
              <a:ext cx="1654950" cy="398699"/>
            </a:xfrm>
            <a:prstGeom prst="curvedDownArrow">
              <a:avLst>
                <a:gd fmla="val 81653" name="adj1"/>
                <a:gd fmla="val 163306" name="adj2"/>
                <a:gd fmla="val 33333" name="adj3"/>
              </a:avLst>
            </a:pr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Generate</a:t>
              </a:r>
              <a:endParaRPr/>
            </a:p>
          </p:txBody>
        </p:sp>
        <p:sp>
          <p:nvSpPr>
            <p:cNvPr id="190" name="Google Shape;190;p25"/>
            <p:cNvSpPr/>
            <p:nvPr/>
          </p:nvSpPr>
          <p:spPr>
            <a:xfrm>
              <a:off x="7928821" y="3693344"/>
              <a:ext cx="1522732" cy="1400583"/>
            </a:xfrm>
            <a:prstGeom prst="flowChartDecision">
              <a:avLst/>
            </a:pr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First</a:t>
              </a:r>
              <a:endParaRPr/>
            </a:p>
            <a:p>
              <a:pPr indent="0" lvl="0" marL="0" marR="0" rtl="0" algn="ctr">
                <a:spcBef>
                  <a:spcPts val="0"/>
                </a:spcBef>
                <a:spcAft>
                  <a:spcPts val="0"/>
                </a:spcAft>
                <a:buNone/>
              </a:pPr>
              <a:r>
                <a:rPr b="1" lang="en-US" sz="1991">
                  <a:solidFill>
                    <a:schemeClr val="dk1"/>
                  </a:solidFill>
                  <a:latin typeface="Century"/>
                  <a:ea typeface="Century"/>
                  <a:cs typeface="Century"/>
                  <a:sym typeface="Century"/>
                </a:rPr>
                <a:t>Call</a:t>
              </a:r>
              <a:endParaRPr/>
            </a:p>
          </p:txBody>
        </p:sp>
        <p:sp>
          <p:nvSpPr>
            <p:cNvPr id="191" name="Google Shape;191;p25"/>
            <p:cNvSpPr/>
            <p:nvPr/>
          </p:nvSpPr>
          <p:spPr>
            <a:xfrm rot="-2700000">
              <a:off x="8232988" y="2623777"/>
              <a:ext cx="1343378" cy="792000"/>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Yes</a:t>
              </a:r>
              <a:endParaRPr/>
            </a:p>
          </p:txBody>
        </p:sp>
        <p:sp>
          <p:nvSpPr>
            <p:cNvPr id="192" name="Google Shape;192;p25"/>
            <p:cNvSpPr/>
            <p:nvPr/>
          </p:nvSpPr>
          <p:spPr>
            <a:xfrm rot="2700000">
              <a:off x="8221698" y="5224737"/>
              <a:ext cx="1372729" cy="792000"/>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No</a:t>
              </a:r>
              <a:endParaRPr/>
            </a:p>
          </p:txBody>
        </p:sp>
        <p:sp>
          <p:nvSpPr>
            <p:cNvPr id="193" name="Google Shape;193;p25"/>
            <p:cNvSpPr/>
            <p:nvPr/>
          </p:nvSpPr>
          <p:spPr>
            <a:xfrm>
              <a:off x="9957929" y="6187439"/>
              <a:ext cx="2745458" cy="1950720"/>
            </a:xfrm>
            <a:prstGeom prst="flowChartMagneticDisk">
              <a:avLst/>
            </a:pr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91">
                  <a:solidFill>
                    <a:schemeClr val="dk1"/>
                  </a:solidFill>
                  <a:latin typeface="Arimo"/>
                  <a:ea typeface="Arimo"/>
                  <a:cs typeface="Arimo"/>
                  <a:sym typeface="Arimo"/>
                </a:rPr>
                <a:t>Call the method</a:t>
              </a:r>
              <a:endParaRPr/>
            </a:p>
            <a:p>
              <a:pPr indent="0" lvl="0" marL="0" marR="0" rtl="0" algn="ctr">
                <a:spcBef>
                  <a:spcPts val="0"/>
                </a:spcBef>
                <a:spcAft>
                  <a:spcPts val="0"/>
                </a:spcAft>
                <a:buNone/>
              </a:pPr>
              <a:r>
                <a:t/>
              </a:r>
              <a:endParaRPr sz="1991">
                <a:solidFill>
                  <a:schemeClr val="dk1"/>
                </a:solidFill>
                <a:latin typeface="Arimo"/>
                <a:ea typeface="Arimo"/>
                <a:cs typeface="Arimo"/>
                <a:sym typeface="Arimo"/>
              </a:endParaRPr>
            </a:p>
            <a:p>
              <a:pPr indent="0" lvl="0" marL="0" marR="0" rtl="0" algn="ctr">
                <a:spcBef>
                  <a:spcPts val="0"/>
                </a:spcBef>
                <a:spcAft>
                  <a:spcPts val="0"/>
                </a:spcAft>
                <a:buNone/>
              </a:pPr>
              <a:r>
                <a:rPr lang="en-US" sz="1991">
                  <a:solidFill>
                    <a:schemeClr val="dk1"/>
                  </a:solidFill>
                  <a:latin typeface="Arimo"/>
                  <a:ea typeface="Arimo"/>
                  <a:cs typeface="Arimo"/>
                  <a:sym typeface="Arimo"/>
                </a:rPr>
                <a:t>_jspService ( .. , .. )</a:t>
              </a:r>
              <a:endParaRPr/>
            </a:p>
          </p:txBody>
        </p:sp>
        <p:sp>
          <p:nvSpPr>
            <p:cNvPr id="194" name="Google Shape;194;p25"/>
            <p:cNvSpPr/>
            <p:nvPr/>
          </p:nvSpPr>
          <p:spPr>
            <a:xfrm rot="5400000">
              <a:off x="9911097" y="7420186"/>
              <a:ext cx="491032" cy="2926080"/>
            </a:xfrm>
            <a:prstGeom prst="curvedLeftArrow">
              <a:avLst>
                <a:gd fmla="val 86400" name="adj1"/>
                <a:gd fmla="val 172800" name="adj2"/>
                <a:gd fmla="val 33333" name="adj3"/>
              </a:avLst>
            </a:prstGeom>
            <a:solidFill>
              <a:srgbClr val="EF8B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txBox="1"/>
            <p:nvPr/>
          </p:nvSpPr>
          <p:spPr>
            <a:xfrm>
              <a:off x="8693551" y="8637699"/>
              <a:ext cx="2926080" cy="49103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Generate</a:t>
              </a:r>
              <a:endParaRPr/>
            </a:p>
          </p:txBody>
        </p:sp>
        <p:sp>
          <p:nvSpPr>
            <p:cNvPr id="196" name="Google Shape;196;p25"/>
            <p:cNvSpPr/>
            <p:nvPr/>
          </p:nvSpPr>
          <p:spPr>
            <a:xfrm rot="10800000">
              <a:off x="8476827" y="6946052"/>
              <a:ext cx="1300480" cy="1192107"/>
            </a:xfrm>
            <a:prstGeom prst="foldedCorner">
              <a:avLst>
                <a:gd fmla="val 12500" name="adj"/>
              </a:avLst>
            </a:prstGeom>
            <a:solidFill>
              <a:srgbClr val="EF8B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nvSpPr>
          <p:spPr>
            <a:xfrm>
              <a:off x="8476825" y="7095063"/>
              <a:ext cx="1300480" cy="10430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HTML</a:t>
              </a:r>
              <a:endParaRPr/>
            </a:p>
            <a:p>
              <a:pPr indent="0" lvl="0" marL="0" marR="0" rtl="0" algn="ctr">
                <a:spcBef>
                  <a:spcPts val="0"/>
                </a:spcBef>
                <a:spcAft>
                  <a:spcPts val="0"/>
                </a:spcAft>
                <a:buNone/>
              </a:pPr>
              <a:r>
                <a:t/>
              </a:r>
              <a:endParaRPr b="1" sz="1991">
                <a:solidFill>
                  <a:schemeClr val="dk1"/>
                </a:solidFill>
                <a:latin typeface="Century"/>
                <a:ea typeface="Century"/>
                <a:cs typeface="Century"/>
                <a:sym typeface="Century"/>
              </a:endParaRPr>
            </a:p>
            <a:p>
              <a:pPr indent="0" lvl="0" marL="0" marR="0" rtl="0" algn="ctr">
                <a:spcBef>
                  <a:spcPts val="0"/>
                </a:spcBef>
                <a:spcAft>
                  <a:spcPts val="0"/>
                </a:spcAft>
                <a:buNone/>
              </a:pPr>
              <a:r>
                <a:rPr b="1" lang="en-US" sz="1991">
                  <a:solidFill>
                    <a:schemeClr val="dk1"/>
                  </a:solidFill>
                  <a:latin typeface="Century"/>
                  <a:ea typeface="Century"/>
                  <a:cs typeface="Century"/>
                  <a:sym typeface="Century"/>
                </a:rPr>
                <a:t>Page</a:t>
              </a:r>
              <a:endParaRPr/>
            </a:p>
          </p:txBody>
        </p:sp>
        <p:sp>
          <p:nvSpPr>
            <p:cNvPr id="198" name="Google Shape;198;p25"/>
            <p:cNvSpPr/>
            <p:nvPr/>
          </p:nvSpPr>
          <p:spPr>
            <a:xfrm rot="-8100000">
              <a:off x="7341165" y="6027138"/>
              <a:ext cx="1295964" cy="758613"/>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EF8B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199" name="Google Shape;199;p25"/>
            <p:cNvSpPr/>
            <p:nvPr/>
          </p:nvSpPr>
          <p:spPr>
            <a:xfrm>
              <a:off x="1540933" y="2719493"/>
              <a:ext cx="5418667" cy="736036"/>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EF8B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91">
                  <a:solidFill>
                    <a:schemeClr val="dk1"/>
                  </a:solidFill>
                  <a:latin typeface="Arimo"/>
                  <a:ea typeface="Arimo"/>
                  <a:cs typeface="Arimo"/>
                  <a:sym typeface="Arimo"/>
                </a:rPr>
                <a:t>http://localhost:8080/MySum.jsp</a:t>
              </a:r>
              <a:endParaRPr/>
            </a:p>
          </p:txBody>
        </p:sp>
        <p:sp>
          <p:nvSpPr>
            <p:cNvPr id="200" name="Google Shape;200;p25"/>
            <p:cNvSpPr/>
            <p:nvPr/>
          </p:nvSpPr>
          <p:spPr>
            <a:xfrm rot="10800000">
              <a:off x="1540934" y="5212079"/>
              <a:ext cx="5310293" cy="758613"/>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EF8B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201" name="Google Shape;201;p25"/>
            <p:cNvSpPr/>
            <p:nvPr/>
          </p:nvSpPr>
          <p:spPr>
            <a:xfrm rot="10800000">
              <a:off x="3925147" y="4995332"/>
              <a:ext cx="1300480" cy="1192107"/>
            </a:xfrm>
            <a:prstGeom prst="foldedCorner">
              <a:avLst>
                <a:gd fmla="val 12500" name="adj"/>
              </a:avLst>
            </a:prstGeom>
            <a:solidFill>
              <a:srgbClr val="EF8B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txBox="1"/>
            <p:nvPr/>
          </p:nvSpPr>
          <p:spPr>
            <a:xfrm>
              <a:off x="3925125" y="5144338"/>
              <a:ext cx="1300480" cy="10430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991">
                  <a:solidFill>
                    <a:schemeClr val="dk1"/>
                  </a:solidFill>
                  <a:latin typeface="Century"/>
                  <a:ea typeface="Century"/>
                  <a:cs typeface="Century"/>
                  <a:sym typeface="Century"/>
                </a:rPr>
                <a:t>HTML</a:t>
              </a:r>
              <a:endParaRPr/>
            </a:p>
            <a:p>
              <a:pPr indent="0" lvl="0" marL="0" marR="0" rtl="0" algn="ctr">
                <a:spcBef>
                  <a:spcPts val="0"/>
                </a:spcBef>
                <a:spcAft>
                  <a:spcPts val="0"/>
                </a:spcAft>
                <a:buNone/>
              </a:pPr>
              <a:r>
                <a:t/>
              </a:r>
              <a:endParaRPr b="1" sz="1991">
                <a:solidFill>
                  <a:schemeClr val="dk1"/>
                </a:solidFill>
                <a:latin typeface="Century"/>
                <a:ea typeface="Century"/>
                <a:cs typeface="Century"/>
                <a:sym typeface="Century"/>
              </a:endParaRPr>
            </a:p>
            <a:p>
              <a:pPr indent="0" lvl="0" marL="0" marR="0" rtl="0" algn="ctr">
                <a:spcBef>
                  <a:spcPts val="0"/>
                </a:spcBef>
                <a:spcAft>
                  <a:spcPts val="0"/>
                </a:spcAft>
                <a:buNone/>
              </a:pPr>
              <a:r>
                <a:rPr b="1" lang="en-US" sz="1991">
                  <a:solidFill>
                    <a:schemeClr val="dk1"/>
                  </a:solidFill>
                  <a:latin typeface="Century"/>
                  <a:ea typeface="Century"/>
                  <a:cs typeface="Century"/>
                  <a:sym typeface="Century"/>
                </a:rPr>
                <a:t>Page</a:t>
              </a:r>
              <a:endParaRPr/>
            </a:p>
          </p:txBody>
        </p:sp>
      </p:grpSp>
      <p:sp>
        <p:nvSpPr>
          <p:cNvPr id="203" name="Google Shape;203;p25"/>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The JSP Page Life Cycle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659272" y="54187"/>
            <a:ext cx="12325210" cy="10837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Life Cycle (cont.)</a:t>
            </a:r>
            <a:endParaRPr/>
          </a:p>
        </p:txBody>
      </p:sp>
      <p:sp>
        <p:nvSpPr>
          <p:cNvPr id="210" name="Google Shape;210;p26"/>
          <p:cNvSpPr txBox="1"/>
          <p:nvPr>
            <p:ph idx="1" type="body"/>
          </p:nvPr>
        </p:nvSpPr>
        <p:spPr>
          <a:xfrm>
            <a:off x="650240" y="1625600"/>
            <a:ext cx="12029440" cy="71526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901"/>
              <a:buFont typeface="Arial"/>
              <a:buChar char="•"/>
            </a:pPr>
            <a:r>
              <a:rPr b="1" lang="en-US" sz="3413">
                <a:solidFill>
                  <a:schemeClr val="accent1"/>
                </a:solidFill>
              </a:rPr>
              <a:t>JSP initialization</a:t>
            </a:r>
            <a:endParaRPr/>
          </a:p>
          <a:p>
            <a:pPr indent="-260091" lvl="1" marL="650230" rtl="0" algn="just">
              <a:lnSpc>
                <a:spcPct val="90000"/>
              </a:lnSpc>
              <a:spcBef>
                <a:spcPts val="2276"/>
              </a:spcBef>
              <a:spcAft>
                <a:spcPts val="0"/>
              </a:spcAft>
              <a:buSzPts val="2380"/>
              <a:buChar char="•"/>
            </a:pPr>
            <a:r>
              <a:rPr lang="en-US"/>
              <a:t>The </a:t>
            </a:r>
            <a:r>
              <a:rPr b="1" lang="en-US">
                <a:solidFill>
                  <a:srgbClr val="FF0000"/>
                </a:solidFill>
              </a:rPr>
              <a:t>jspInit() </a:t>
            </a:r>
            <a:r>
              <a:rPr lang="en-US"/>
              <a:t>method is executed  first after the JSP is loaded.  </a:t>
            </a:r>
            <a:endParaRPr/>
          </a:p>
          <a:p>
            <a:pPr indent="-106587" lvl="1" marL="650230" rtl="0" algn="just">
              <a:lnSpc>
                <a:spcPct val="90000"/>
              </a:lnSpc>
              <a:spcBef>
                <a:spcPts val="1422"/>
              </a:spcBef>
              <a:spcAft>
                <a:spcPts val="0"/>
              </a:spcAft>
              <a:buSzPts val="2417"/>
              <a:buNone/>
            </a:pPr>
            <a:r>
              <a:t/>
            </a:r>
            <a:endParaRPr/>
          </a:p>
          <a:p>
            <a:pPr indent="-260091" lvl="1" marL="650230" rtl="0" algn="just">
              <a:lnSpc>
                <a:spcPct val="90000"/>
              </a:lnSpc>
              <a:spcBef>
                <a:spcPts val="1422"/>
              </a:spcBef>
              <a:spcAft>
                <a:spcPts val="0"/>
              </a:spcAft>
              <a:buSzPts val="2380"/>
              <a:buChar char="•"/>
            </a:pPr>
            <a:r>
              <a:rPr lang="en-US"/>
              <a:t>If the JSP developer needs to perform any JSP-specific initialization such as database connections at the beginning this method can be specified. </a:t>
            </a:r>
            <a:endParaRPr/>
          </a:p>
          <a:p>
            <a:pPr indent="-106587" lvl="1" marL="650230" rtl="0" algn="just">
              <a:lnSpc>
                <a:spcPct val="90000"/>
              </a:lnSpc>
              <a:spcBef>
                <a:spcPts val="1422"/>
              </a:spcBef>
              <a:spcAft>
                <a:spcPts val="0"/>
              </a:spcAft>
              <a:buSzPts val="2417"/>
              <a:buNone/>
            </a:pPr>
            <a:r>
              <a:t/>
            </a:r>
            <a:endParaRPr/>
          </a:p>
          <a:p>
            <a:pPr indent="-260091" lvl="1" marL="650230" rtl="0" algn="just">
              <a:lnSpc>
                <a:spcPct val="90000"/>
              </a:lnSpc>
              <a:spcBef>
                <a:spcPts val="1422"/>
              </a:spcBef>
              <a:spcAft>
                <a:spcPts val="0"/>
              </a:spcAft>
              <a:buSzPts val="2380"/>
              <a:buChar char="•"/>
            </a:pPr>
            <a:r>
              <a:rPr b="1" lang="en-US">
                <a:solidFill>
                  <a:srgbClr val="FF0000"/>
                </a:solidFill>
              </a:rPr>
              <a:t>&lt;%!  . . . %&gt; </a:t>
            </a:r>
            <a:r>
              <a:rPr lang="en-US"/>
              <a:t>is a JSP declaration element which is used to declare variable or methods. The jspInit() is only called once during  any JSP component life time.</a:t>
            </a:r>
            <a:endParaRPr/>
          </a:p>
          <a:p>
            <a:pPr indent="-106587" lvl="1" marL="650230" rtl="0" algn="just">
              <a:lnSpc>
                <a:spcPct val="90000"/>
              </a:lnSpc>
              <a:spcBef>
                <a:spcPts val="1422"/>
              </a:spcBef>
              <a:spcAft>
                <a:spcPts val="0"/>
              </a:spcAft>
              <a:buSzPts val="2417"/>
              <a:buNone/>
            </a:pPr>
            <a:r>
              <a:t/>
            </a:r>
            <a:endParaRPr/>
          </a:p>
          <a:p>
            <a:pPr indent="-260091" lvl="1" marL="650230" rtl="0" algn="just">
              <a:lnSpc>
                <a:spcPct val="90000"/>
              </a:lnSpc>
              <a:spcBef>
                <a:spcPts val="1422"/>
              </a:spcBef>
              <a:spcAft>
                <a:spcPts val="0"/>
              </a:spcAft>
              <a:buSzPts val="2380"/>
              <a:buChar char="•"/>
            </a:pPr>
            <a:r>
              <a:rPr lang="en-US"/>
              <a:t>&lt;%! public void jspInit(){ . . . }   %&gt;</a:t>
            </a:r>
            <a:endParaRPr/>
          </a:p>
          <a:p>
            <a:pPr indent="-75875" lvl="0" marL="260092" rtl="0" algn="just">
              <a:lnSpc>
                <a:spcPct val="90000"/>
              </a:lnSpc>
              <a:spcBef>
                <a:spcPts val="1706"/>
              </a:spcBef>
              <a:spcAft>
                <a:spcPts val="0"/>
              </a:spcAft>
              <a:buSzPts val="2901"/>
              <a:buFont typeface="Arial"/>
              <a:buNone/>
            </a:pPr>
            <a:r>
              <a:t/>
            </a:r>
            <a:endParaRPr sz="3413"/>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Life Cycle (cont.)</a:t>
            </a:r>
            <a:endParaRPr/>
          </a:p>
        </p:txBody>
      </p:sp>
      <p:sp>
        <p:nvSpPr>
          <p:cNvPr id="217" name="Google Shape;217;p27"/>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901"/>
              <a:buFont typeface="Arial"/>
              <a:buChar char="•"/>
            </a:pPr>
            <a:r>
              <a:rPr b="1" lang="en-US" sz="3413">
                <a:solidFill>
                  <a:schemeClr val="accent1"/>
                </a:solidFill>
              </a:rPr>
              <a:t>JSP execution</a:t>
            </a:r>
            <a:endParaRPr/>
          </a:p>
          <a:p>
            <a:pPr indent="-260091" lvl="1" marL="650230" rtl="0" algn="just">
              <a:lnSpc>
                <a:spcPct val="90000"/>
              </a:lnSpc>
              <a:spcBef>
                <a:spcPts val="2276"/>
              </a:spcBef>
              <a:spcAft>
                <a:spcPts val="0"/>
              </a:spcAft>
              <a:buSzPts val="2380"/>
              <a:buChar char="•"/>
            </a:pPr>
            <a:r>
              <a:rPr lang="en-US"/>
              <a:t>Public </a:t>
            </a:r>
            <a:r>
              <a:rPr b="1" lang="en-US">
                <a:solidFill>
                  <a:srgbClr val="FF0000"/>
                </a:solidFill>
              </a:rPr>
              <a:t>_service (HttpServletRequest req, HttpServletResponse res) </a:t>
            </a:r>
            <a:endParaRPr/>
          </a:p>
          <a:p>
            <a:pPr indent="-260091" lvl="1" marL="650230" rtl="0" algn="just">
              <a:lnSpc>
                <a:spcPct val="90000"/>
              </a:lnSpc>
              <a:spcBef>
                <a:spcPts val="1422"/>
              </a:spcBef>
              <a:spcAft>
                <a:spcPts val="0"/>
              </a:spcAft>
              <a:buSzPts val="2380"/>
              <a:buChar char="•"/>
            </a:pPr>
            <a:r>
              <a:rPr lang="en-US"/>
              <a:t>“_service” is a JSP service method the same as the service() method of a Servlet class. This method never needs to be customized. All Java code defined in scripting elements are inserted in this method by JSP engine.</a:t>
            </a:r>
            <a:endParaRPr/>
          </a:p>
          <a:p>
            <a:pPr indent="-260091" lvl="1" marL="650230" rtl="0" algn="just">
              <a:lnSpc>
                <a:spcPct val="90000"/>
              </a:lnSpc>
              <a:spcBef>
                <a:spcPts val="1422"/>
              </a:spcBef>
              <a:spcAft>
                <a:spcPts val="0"/>
              </a:spcAft>
              <a:buSzPts val="2417"/>
              <a:buNone/>
            </a:pPr>
            <a:r>
              <a:t/>
            </a:r>
            <a:endParaRPr/>
          </a:p>
          <a:p>
            <a:pPr indent="-260092" lvl="0" marL="260092" rtl="0" algn="just">
              <a:lnSpc>
                <a:spcPct val="90000"/>
              </a:lnSpc>
              <a:spcBef>
                <a:spcPts val="1706"/>
              </a:spcBef>
              <a:spcAft>
                <a:spcPts val="0"/>
              </a:spcAft>
              <a:buSzPts val="2901"/>
              <a:buFont typeface="Arial"/>
              <a:buChar char="•"/>
            </a:pPr>
            <a:r>
              <a:rPr b="1" lang="en-US" sz="3413">
                <a:solidFill>
                  <a:schemeClr val="accent1"/>
                </a:solidFill>
              </a:rPr>
              <a:t>JSP termination</a:t>
            </a:r>
            <a:endParaRPr/>
          </a:p>
          <a:p>
            <a:pPr indent="-260091" lvl="1" marL="650230" rtl="0" algn="just">
              <a:lnSpc>
                <a:spcPct val="90000"/>
              </a:lnSpc>
              <a:spcBef>
                <a:spcPts val="2276"/>
              </a:spcBef>
              <a:spcAft>
                <a:spcPts val="0"/>
              </a:spcAft>
              <a:buSzPts val="2380"/>
              <a:buChar char="•"/>
            </a:pPr>
            <a:r>
              <a:rPr lang="en-US"/>
              <a:t>&lt;%! public void </a:t>
            </a:r>
            <a:r>
              <a:rPr b="1" lang="en-US">
                <a:solidFill>
                  <a:srgbClr val="FF0000"/>
                </a:solidFill>
              </a:rPr>
              <a:t>jspDestroy()</a:t>
            </a:r>
            <a:r>
              <a:rPr lang="en-US"/>
              <a:t>{ . . . } %&gt;  </a:t>
            </a:r>
            <a:endParaRPr/>
          </a:p>
          <a:p>
            <a:pPr indent="-260091" lvl="1" marL="650230" rtl="0" algn="just">
              <a:lnSpc>
                <a:spcPct val="90000"/>
              </a:lnSpc>
              <a:spcBef>
                <a:spcPts val="1422"/>
              </a:spcBef>
              <a:spcAft>
                <a:spcPts val="0"/>
              </a:spcAft>
              <a:buSzPts val="2380"/>
              <a:buChar char="•"/>
            </a:pPr>
            <a:r>
              <a:rPr lang="en-US"/>
              <a:t>This method allows developers to specify resource cleanup jobs such as database disconnections.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Objectives</a:t>
            </a:r>
            <a:endParaRPr/>
          </a:p>
        </p:txBody>
      </p:sp>
      <p:sp>
        <p:nvSpPr>
          <p:cNvPr id="68" name="Google Shape;68;p10"/>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Introduce JSP Web components</a:t>
            </a:r>
            <a:endParaRPr/>
          </a:p>
          <a:p>
            <a:pPr indent="-260092" lvl="0" marL="260092" rtl="0" algn="just">
              <a:lnSpc>
                <a:spcPct val="90000"/>
              </a:lnSpc>
              <a:spcBef>
                <a:spcPts val="2560"/>
              </a:spcBef>
              <a:spcAft>
                <a:spcPts val="0"/>
              </a:spcAft>
              <a:buSzPts val="2380"/>
              <a:buFont typeface="Arial"/>
              <a:buChar char="•"/>
            </a:pPr>
            <a:r>
              <a:rPr lang="en-US"/>
              <a:t>Compare JSP with Servlets</a:t>
            </a:r>
            <a:endParaRPr/>
          </a:p>
          <a:p>
            <a:pPr indent="-260092" lvl="0" marL="260092" rtl="0" algn="just">
              <a:lnSpc>
                <a:spcPct val="90000"/>
              </a:lnSpc>
              <a:spcBef>
                <a:spcPts val="2560"/>
              </a:spcBef>
              <a:spcAft>
                <a:spcPts val="0"/>
              </a:spcAft>
              <a:buSzPts val="2380"/>
              <a:buFont typeface="Arial"/>
              <a:buChar char="•"/>
            </a:pPr>
            <a:r>
              <a:rPr lang="en-US"/>
              <a:t>Present the JSP life cycle</a:t>
            </a:r>
            <a:endParaRPr/>
          </a:p>
          <a:p>
            <a:pPr indent="-260092" lvl="0" marL="260092" rtl="0" algn="just">
              <a:lnSpc>
                <a:spcPct val="90000"/>
              </a:lnSpc>
              <a:spcBef>
                <a:spcPts val="2560"/>
              </a:spcBef>
              <a:spcAft>
                <a:spcPts val="0"/>
              </a:spcAft>
              <a:buSzPts val="2380"/>
              <a:buChar char="▪"/>
            </a:pPr>
            <a:r>
              <a:rPr lang="en-US"/>
              <a:t>Introduce JSP scripting elements</a:t>
            </a:r>
            <a:endParaRPr/>
          </a:p>
          <a:p>
            <a:pPr indent="-260092" lvl="0" marL="260092" rtl="0" algn="just">
              <a:lnSpc>
                <a:spcPct val="90000"/>
              </a:lnSpc>
              <a:spcBef>
                <a:spcPts val="2560"/>
              </a:spcBef>
              <a:spcAft>
                <a:spcPts val="0"/>
              </a:spcAft>
              <a:buSzPts val="2380"/>
              <a:buFont typeface="Arial"/>
              <a:buChar char="•"/>
            </a:pPr>
            <a:r>
              <a:rPr lang="en-US"/>
              <a:t>Discuss JSP  standard actions</a:t>
            </a:r>
            <a:endParaRPr/>
          </a:p>
          <a:p>
            <a:pPr indent="-260092" lvl="0" marL="260092" rtl="0" algn="just">
              <a:lnSpc>
                <a:spcPct val="90000"/>
              </a:lnSpc>
              <a:spcBef>
                <a:spcPts val="2560"/>
              </a:spcBef>
              <a:spcAft>
                <a:spcPts val="0"/>
              </a:spcAft>
              <a:buSzPts val="2380"/>
              <a:buFont typeface="Arial"/>
              <a:buChar char="•"/>
            </a:pPr>
            <a:r>
              <a:rPr lang="en-US"/>
              <a:t>Discuss Custom Tags Library</a:t>
            </a:r>
            <a:endParaRPr/>
          </a:p>
          <a:p>
            <a:pPr indent="-260092" lvl="0" marL="260092" rtl="0" algn="just">
              <a:lnSpc>
                <a:spcPct val="90000"/>
              </a:lnSpc>
              <a:spcBef>
                <a:spcPts val="2560"/>
              </a:spcBef>
              <a:spcAft>
                <a:spcPts val="0"/>
              </a:spcAft>
              <a:buSzPts val="2380"/>
              <a:buFont typeface="Arial"/>
              <a:buChar char="•"/>
            </a:pPr>
            <a:r>
              <a:rPr lang="en-US"/>
              <a:t>Introduce the Expression Language </a:t>
            </a:r>
            <a:endParaRPr/>
          </a:p>
          <a:p>
            <a:pPr indent="-106587" lvl="0" marL="260092" rtl="0" algn="just">
              <a:lnSpc>
                <a:spcPct val="90000"/>
              </a:lnSpc>
              <a:spcBef>
                <a:spcPts val="2560"/>
              </a:spcBef>
              <a:spcAft>
                <a:spcPts val="0"/>
              </a:spcAft>
              <a:buSzPts val="2417"/>
              <a:buFont typeface="Arial"/>
              <a:buNone/>
            </a:pPr>
            <a:r>
              <a:t/>
            </a:r>
            <a:endParaRPr b="1">
              <a:solidFill>
                <a:srgbClr val="0070C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659272" y="54187"/>
            <a:ext cx="12325210" cy="10837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First Simple Interactive JSP example (cont.)</a:t>
            </a:r>
            <a:endParaRPr/>
          </a:p>
        </p:txBody>
      </p:sp>
      <p:sp>
        <p:nvSpPr>
          <p:cNvPr id="224" name="Google Shape;224;p28"/>
          <p:cNvSpPr txBox="1"/>
          <p:nvPr>
            <p:ph idx="1" type="body"/>
          </p:nvPr>
        </p:nvSpPr>
        <p:spPr>
          <a:xfrm>
            <a:off x="1192107" y="1842347"/>
            <a:ext cx="11704320" cy="7261013"/>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2380"/>
              <a:buNone/>
            </a:pPr>
            <a:r>
              <a:rPr lang="en-US">
                <a:solidFill>
                  <a:srgbClr val="9E3611"/>
                </a:solidFill>
              </a:rPr>
              <a:t>&lt;html&gt;</a:t>
            </a:r>
            <a:endParaRPr/>
          </a:p>
          <a:p>
            <a:pPr indent="-260092" lvl="0" marL="260092" rtl="0" algn="just">
              <a:lnSpc>
                <a:spcPct val="80000"/>
              </a:lnSpc>
              <a:spcBef>
                <a:spcPts val="1706"/>
              </a:spcBef>
              <a:spcAft>
                <a:spcPts val="0"/>
              </a:spcAft>
              <a:buSzPts val="2380"/>
              <a:buNone/>
            </a:pPr>
            <a:r>
              <a:rPr lang="en-US">
                <a:solidFill>
                  <a:srgbClr val="9E3611"/>
                </a:solidFill>
              </a:rPr>
              <a:t>&lt;head&gt;</a:t>
            </a:r>
            <a:endParaRPr/>
          </a:p>
          <a:p>
            <a:pPr indent="-260092" lvl="0" marL="260092" rtl="0" algn="just">
              <a:lnSpc>
                <a:spcPct val="80000"/>
              </a:lnSpc>
              <a:spcBef>
                <a:spcPts val="1706"/>
              </a:spcBef>
              <a:spcAft>
                <a:spcPts val="0"/>
              </a:spcAft>
              <a:buSzPts val="2380"/>
              <a:buNone/>
            </a:pPr>
            <a:r>
              <a:rPr lang="en-US">
                <a:solidFill>
                  <a:srgbClr val="9E3611"/>
                </a:solidFill>
              </a:rPr>
              <a:t>     &lt;title&gt;Demo1&lt;/title&gt;</a:t>
            </a:r>
            <a:endParaRPr/>
          </a:p>
          <a:p>
            <a:pPr indent="-260092" lvl="0" marL="260092" rtl="0" algn="just">
              <a:lnSpc>
                <a:spcPct val="80000"/>
              </a:lnSpc>
              <a:spcBef>
                <a:spcPts val="1706"/>
              </a:spcBef>
              <a:spcAft>
                <a:spcPts val="0"/>
              </a:spcAft>
              <a:buSzPts val="2380"/>
              <a:buNone/>
            </a:pPr>
            <a:r>
              <a:rPr lang="en-US">
                <a:solidFill>
                  <a:srgbClr val="9E3611"/>
                </a:solidFill>
              </a:rPr>
              <a:t>&lt;/head&gt;</a:t>
            </a:r>
            <a:endParaRPr/>
          </a:p>
          <a:p>
            <a:pPr indent="-260092" lvl="0" marL="260092" rtl="0" algn="just">
              <a:lnSpc>
                <a:spcPct val="80000"/>
              </a:lnSpc>
              <a:spcBef>
                <a:spcPts val="1706"/>
              </a:spcBef>
              <a:spcAft>
                <a:spcPts val="0"/>
              </a:spcAft>
              <a:buSzPts val="2380"/>
              <a:buNone/>
            </a:pPr>
            <a:r>
              <a:rPr lang="en-US">
                <a:solidFill>
                  <a:srgbClr val="9E3611"/>
                </a:solidFill>
              </a:rPr>
              <a:t>&lt;body&gt;</a:t>
            </a:r>
            <a:endParaRPr/>
          </a:p>
          <a:p>
            <a:pPr indent="-260092" lvl="0" marL="260092" rtl="0" algn="just">
              <a:lnSpc>
                <a:spcPct val="80000"/>
              </a:lnSpc>
              <a:spcBef>
                <a:spcPts val="1706"/>
              </a:spcBef>
              <a:spcAft>
                <a:spcPts val="0"/>
              </a:spcAft>
              <a:buSzPts val="2380"/>
              <a:buNone/>
            </a:pPr>
            <a:r>
              <a:rPr lang="en-US">
                <a:solidFill>
                  <a:srgbClr val="9E3611"/>
                </a:solidFill>
              </a:rPr>
              <a:t>&lt;h3&gt;Please enter the user name :&lt;/h3&gt;&lt;p&gt;</a:t>
            </a:r>
            <a:endParaRPr/>
          </a:p>
          <a:p>
            <a:pPr indent="-260092" lvl="0" marL="260092" rtl="0" algn="just">
              <a:lnSpc>
                <a:spcPct val="80000"/>
              </a:lnSpc>
              <a:spcBef>
                <a:spcPts val="1706"/>
              </a:spcBef>
              <a:spcAft>
                <a:spcPts val="0"/>
              </a:spcAft>
              <a:buSzPts val="2380"/>
              <a:buNone/>
            </a:pPr>
            <a:r>
              <a:rPr lang="en-US">
                <a:solidFill>
                  <a:srgbClr val="9E3611"/>
                </a:solidFill>
              </a:rPr>
              <a:t>&lt;form action="</a:t>
            </a:r>
            <a:r>
              <a:rPr lang="en-US">
                <a:solidFill>
                  <a:srgbClr val="FF0000"/>
                </a:solidFill>
              </a:rPr>
              <a:t>/jsp/helloJsp.jsp</a:t>
            </a:r>
            <a:r>
              <a:rPr lang="en-US">
                <a:solidFill>
                  <a:srgbClr val="9E3611"/>
                </a:solidFill>
              </a:rPr>
              <a:t>"&gt; </a:t>
            </a:r>
            <a:endParaRPr/>
          </a:p>
          <a:p>
            <a:pPr indent="-260092" lvl="0" marL="260092" rtl="0" algn="just">
              <a:lnSpc>
                <a:spcPct val="80000"/>
              </a:lnSpc>
              <a:spcBef>
                <a:spcPts val="1706"/>
              </a:spcBef>
              <a:spcAft>
                <a:spcPts val="0"/>
              </a:spcAft>
              <a:buSzPts val="2380"/>
              <a:buNone/>
            </a:pPr>
            <a:r>
              <a:rPr lang="en-US">
                <a:solidFill>
                  <a:srgbClr val="9E3611"/>
                </a:solidFill>
              </a:rPr>
              <a:t>             UserName : &lt;input type="text" name="userName"&gt;&lt;br&gt;&lt;br&gt;</a:t>
            </a:r>
            <a:endParaRPr/>
          </a:p>
          <a:p>
            <a:pPr indent="-260092" lvl="0" marL="260092" rtl="0" algn="just">
              <a:lnSpc>
                <a:spcPct val="80000"/>
              </a:lnSpc>
              <a:spcBef>
                <a:spcPts val="1706"/>
              </a:spcBef>
              <a:spcAft>
                <a:spcPts val="0"/>
              </a:spcAft>
              <a:buSzPts val="2380"/>
              <a:buNone/>
            </a:pPr>
            <a:r>
              <a:rPr lang="en-US">
                <a:solidFill>
                  <a:srgbClr val="9E3611"/>
                </a:solidFill>
              </a:rPr>
              <a:t>             &lt;input type="submit" value="Submit"&gt;</a:t>
            </a:r>
            <a:endParaRPr/>
          </a:p>
          <a:p>
            <a:pPr indent="-260092" lvl="0" marL="260092" rtl="0" algn="just">
              <a:lnSpc>
                <a:spcPct val="80000"/>
              </a:lnSpc>
              <a:spcBef>
                <a:spcPts val="1706"/>
              </a:spcBef>
              <a:spcAft>
                <a:spcPts val="0"/>
              </a:spcAft>
              <a:buSzPts val="2380"/>
              <a:buNone/>
            </a:pPr>
            <a:r>
              <a:rPr lang="en-US">
                <a:solidFill>
                  <a:srgbClr val="9E3611"/>
                </a:solidFill>
              </a:rPr>
              <a:t>&lt;/form&gt;</a:t>
            </a:r>
            <a:endParaRPr/>
          </a:p>
          <a:p>
            <a:pPr indent="-260092" lvl="0" marL="260092" rtl="0" algn="just">
              <a:lnSpc>
                <a:spcPct val="80000"/>
              </a:lnSpc>
              <a:spcBef>
                <a:spcPts val="1706"/>
              </a:spcBef>
              <a:spcAft>
                <a:spcPts val="0"/>
              </a:spcAft>
              <a:buSzPts val="2380"/>
              <a:buNone/>
            </a:pPr>
            <a:r>
              <a:rPr lang="en-US">
                <a:solidFill>
                  <a:srgbClr val="9E3611"/>
                </a:solidFill>
              </a:rPr>
              <a:t>&lt;/body&gt;</a:t>
            </a:r>
            <a:endParaRPr/>
          </a:p>
          <a:p>
            <a:pPr indent="-260092" lvl="0" marL="260092" rtl="0" algn="just">
              <a:lnSpc>
                <a:spcPct val="80000"/>
              </a:lnSpc>
              <a:spcBef>
                <a:spcPts val="1706"/>
              </a:spcBef>
              <a:spcAft>
                <a:spcPts val="0"/>
              </a:spcAft>
              <a:buSzPts val="2380"/>
              <a:buNone/>
            </a:pPr>
            <a:r>
              <a:rPr lang="en-US">
                <a:solidFill>
                  <a:srgbClr val="9E3611"/>
                </a:solidFill>
              </a:rPr>
              <a:t>&lt;/html&gt;</a:t>
            </a:r>
            <a:endParaRPr/>
          </a:p>
        </p:txBody>
      </p:sp>
      <p:sp>
        <p:nvSpPr>
          <p:cNvPr id="225" name="Google Shape;225;p28"/>
          <p:cNvSpPr txBox="1"/>
          <p:nvPr/>
        </p:nvSpPr>
        <p:spPr>
          <a:xfrm>
            <a:off x="6719147" y="1842349"/>
            <a:ext cx="5635413" cy="2062103"/>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560">
                <a:solidFill>
                  <a:schemeClr val="dk1"/>
                </a:solidFill>
                <a:latin typeface="Rockwell"/>
                <a:ea typeface="Rockwell"/>
                <a:cs typeface="Rockwell"/>
                <a:sym typeface="Rockwell"/>
              </a:rPr>
              <a:t>Basically, this JSP page takes a user name input from a Web client and generates a dynamic page to welcome the user. </a:t>
            </a:r>
            <a:endParaRPr/>
          </a:p>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659272" y="54187"/>
            <a:ext cx="12325210" cy="10837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First Simple Interactive JSP example (cont.)</a:t>
            </a:r>
            <a:endParaRPr/>
          </a:p>
        </p:txBody>
      </p:sp>
      <p:sp>
        <p:nvSpPr>
          <p:cNvPr id="232" name="Google Shape;232;p29"/>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This HTML takes a string of a user name from the HTML form and submits a request to </a:t>
            </a:r>
            <a:r>
              <a:rPr i="1" lang="en-US"/>
              <a:t>helloJsp.jsp</a:t>
            </a:r>
            <a:r>
              <a:rPr lang="en-US"/>
              <a:t> as specified in the action attribute of the HTML form. For example, a user types SPSU in the form and pushes the Submit button. </a:t>
            </a:r>
            <a:endParaRPr/>
          </a:p>
        </p:txBody>
      </p:sp>
      <p:pic>
        <p:nvPicPr>
          <p:cNvPr id="233" name="Google Shape;233;p29"/>
          <p:cNvPicPr preferRelativeResize="0"/>
          <p:nvPr/>
        </p:nvPicPr>
        <p:blipFill rotWithShape="1">
          <a:blip r:embed="rId3">
            <a:alphaModFix/>
          </a:blip>
          <a:srcRect b="0" l="0" r="0" t="0"/>
          <a:stretch/>
        </p:blipFill>
        <p:spPr>
          <a:xfrm>
            <a:off x="1041400" y="3733800"/>
            <a:ext cx="10922000" cy="531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330200" y="4483"/>
            <a:ext cx="11699240" cy="15322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First Simple Interactive JSP example (cont.)</a:t>
            </a:r>
            <a:endParaRPr/>
          </a:p>
        </p:txBody>
      </p:sp>
      <p:pic>
        <p:nvPicPr>
          <p:cNvPr id="240" name="Google Shape;240;p30"/>
          <p:cNvPicPr preferRelativeResize="0"/>
          <p:nvPr/>
        </p:nvPicPr>
        <p:blipFill rotWithShape="1">
          <a:blip r:embed="rId3">
            <a:alphaModFix/>
          </a:blip>
          <a:srcRect b="0" l="0" r="0" t="0"/>
          <a:stretch/>
        </p:blipFill>
        <p:spPr>
          <a:xfrm>
            <a:off x="563880" y="2362200"/>
            <a:ext cx="11877040" cy="640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First Simple Interactive JSP example (cont.)</a:t>
            </a:r>
            <a:endParaRPr/>
          </a:p>
        </p:txBody>
      </p:sp>
      <p:sp>
        <p:nvSpPr>
          <p:cNvPr id="247" name="Google Shape;247;p31"/>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100000"/>
              </a:lnSpc>
              <a:spcBef>
                <a:spcPts val="0"/>
              </a:spcBef>
              <a:spcAft>
                <a:spcPts val="0"/>
              </a:spcAft>
              <a:buSzPts val="2054"/>
              <a:buFont typeface="Arial"/>
              <a:buChar char="•"/>
            </a:pPr>
            <a:r>
              <a:rPr lang="en-US" sz="2417"/>
              <a:t>The page </a:t>
            </a:r>
            <a:r>
              <a:rPr i="1" lang="en-US" sz="2417"/>
              <a:t>helloJsp.jsp</a:t>
            </a:r>
            <a:r>
              <a:rPr lang="en-US" sz="2417"/>
              <a:t> is placed in the same directory as </a:t>
            </a:r>
            <a:r>
              <a:rPr i="1" lang="en-US" sz="2417"/>
              <a:t>index.html</a:t>
            </a:r>
            <a:r>
              <a:rPr lang="en-US" sz="2417"/>
              <a:t> and </a:t>
            </a:r>
            <a:r>
              <a:rPr i="1" lang="en-US" sz="2417"/>
              <a:t>WEB-INF</a:t>
            </a:r>
            <a:r>
              <a:rPr lang="en-US" sz="2417"/>
              <a:t>. All HTML tags can be used in a JSP page since JSP is an extension of HTML. A JSP file can be placed anywhere an HTML file can be placed. </a:t>
            </a:r>
            <a:endParaRPr/>
          </a:p>
          <a:p>
            <a:pPr indent="-260091" lvl="1" marL="650230" rtl="0" algn="just">
              <a:lnSpc>
                <a:spcPct val="100000"/>
              </a:lnSpc>
              <a:spcBef>
                <a:spcPts val="1707"/>
              </a:spcBef>
              <a:spcAft>
                <a:spcPts val="0"/>
              </a:spcAft>
              <a:buSzPts val="1850"/>
              <a:buNone/>
            </a:pPr>
            <a:r>
              <a:rPr b="1" lang="en-US" sz="2176">
                <a:solidFill>
                  <a:srgbClr val="FF0000"/>
                </a:solidFill>
                <a:latin typeface="Courier New"/>
                <a:ea typeface="Courier New"/>
                <a:cs typeface="Courier New"/>
                <a:sym typeface="Courier New"/>
              </a:rPr>
              <a:t>&lt;%@ page import="java.util.*" info = “ This is a simplest JSP with Java code embedded” contentType = “text/html”  %&gt;</a:t>
            </a:r>
            <a:endParaRPr/>
          </a:p>
          <a:p>
            <a:pPr indent="-260091" lvl="1" marL="650230" rtl="0" algn="just">
              <a:lnSpc>
                <a:spcPct val="100000"/>
              </a:lnSpc>
              <a:spcBef>
                <a:spcPts val="0"/>
              </a:spcBef>
              <a:spcAft>
                <a:spcPts val="0"/>
              </a:spcAft>
              <a:buSzPts val="1850"/>
              <a:buNone/>
            </a:pPr>
            <a:r>
              <a:rPr b="1" lang="en-US" sz="2176">
                <a:solidFill>
                  <a:srgbClr val="FF0000"/>
                </a:solidFill>
                <a:latin typeface="Courier New"/>
                <a:ea typeface="Courier New"/>
                <a:cs typeface="Courier New"/>
                <a:sym typeface="Courier New"/>
              </a:rPr>
              <a:t>&lt;%! Date today; %&gt;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&lt;html&gt;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     &lt;%-- This is a Simplest JSP (comment from JSP tag -- %&gt;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&lt;body&gt;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     &lt;!-- This is a simplest JSP (Comment from HTML tag --&gt;  </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     Hello </a:t>
            </a:r>
            <a:r>
              <a:rPr b="1" lang="en-US" sz="2176">
                <a:solidFill>
                  <a:srgbClr val="FF0000"/>
                </a:solidFill>
                <a:latin typeface="Courier New"/>
                <a:ea typeface="Courier New"/>
                <a:cs typeface="Courier New"/>
                <a:sym typeface="Courier New"/>
              </a:rPr>
              <a:t>&lt;%= request.getParameter("userName")   %&gt;</a:t>
            </a:r>
            <a:r>
              <a:rPr b="1" lang="en-US" sz="2176">
                <a:solidFill>
                  <a:srgbClr val="9E3611"/>
                </a:solidFill>
                <a:latin typeface="Courier New"/>
                <a:ea typeface="Courier New"/>
                <a:cs typeface="Courier New"/>
                <a:sym typeface="Courier New"/>
              </a:rPr>
              <a: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&lt;br&gt;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     </a:t>
            </a:r>
            <a:r>
              <a:rPr b="1" lang="en-US" sz="2176">
                <a:solidFill>
                  <a:srgbClr val="FF0000"/>
                </a:solidFill>
                <a:latin typeface="Courier New"/>
                <a:ea typeface="Courier New"/>
                <a:cs typeface="Courier New"/>
                <a:sym typeface="Courier New"/>
              </a:rPr>
              <a:t>&lt;% today = new Date(); %&gt;   </a:t>
            </a:r>
            <a:endParaRPr/>
          </a:p>
          <a:p>
            <a:pPr indent="-260091" lvl="1" marL="650230" rtl="0" algn="just">
              <a:lnSpc>
                <a:spcPct val="100000"/>
              </a:lnSpc>
              <a:spcBef>
                <a:spcPts val="0"/>
              </a:spcBef>
              <a:spcAft>
                <a:spcPts val="0"/>
              </a:spcAft>
              <a:buSzPts val="1850"/>
              <a:buNone/>
            </a:pPr>
            <a:r>
              <a:rPr b="1" lang="en-US" sz="2176">
                <a:solidFill>
                  <a:srgbClr val="FF0000"/>
                </a:solidFill>
                <a:latin typeface="Courier New"/>
                <a:ea typeface="Courier New"/>
                <a:cs typeface="Courier New"/>
                <a:sym typeface="Courier New"/>
              </a:rPr>
              <a:t>     &lt;%= today %&gt;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&lt;/body&gt;</a:t>
            </a:r>
            <a:endParaRPr/>
          </a:p>
          <a:p>
            <a:pPr indent="-260091" lvl="1" marL="650230" rtl="0" algn="just">
              <a:lnSpc>
                <a:spcPct val="100000"/>
              </a:lnSpc>
              <a:spcBef>
                <a:spcPts val="0"/>
              </a:spcBef>
              <a:spcAft>
                <a:spcPts val="0"/>
              </a:spcAft>
              <a:buSzPts val="1850"/>
              <a:buNone/>
            </a:pPr>
            <a:r>
              <a:rPr b="1" lang="en-US" sz="2176">
                <a:solidFill>
                  <a:srgbClr val="9E3611"/>
                </a:solidFill>
                <a:latin typeface="Courier New"/>
                <a:ea typeface="Courier New"/>
                <a:cs typeface="Courier New"/>
                <a:sym typeface="Courier New"/>
              </a:rPr>
              <a:t>&lt;/html&gt;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p:nvPr/>
        </p:nvSpPr>
        <p:spPr>
          <a:xfrm>
            <a:off x="2926080" y="1817680"/>
            <a:ext cx="9861973" cy="747872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254" name="Google Shape;254;p32"/>
          <p:cNvSpPr txBox="1"/>
          <p:nvPr/>
        </p:nvSpPr>
        <p:spPr>
          <a:xfrm>
            <a:off x="3497298" y="1881546"/>
            <a:ext cx="9152466" cy="7350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276">
                <a:solidFill>
                  <a:schemeClr val="dk1"/>
                </a:solidFill>
                <a:latin typeface="Courier New"/>
                <a:ea typeface="Courier New"/>
                <a:cs typeface="Courier New"/>
                <a:sym typeface="Courier New"/>
              </a:rPr>
              <a:t>&lt;html&gt;</a:t>
            </a:r>
            <a:endParaRPr sz="2276">
              <a:solidFill>
                <a:schemeClr val="dk1"/>
              </a:solidFill>
              <a:latin typeface="Courier New"/>
              <a:ea typeface="Courier New"/>
              <a:cs typeface="Courier New"/>
              <a:sym typeface="Courier New"/>
            </a:endParaRPr>
          </a:p>
          <a:p>
            <a:pPr indent="0" lvl="0" marL="0" marR="0" rtl="0" algn="l">
              <a:lnSpc>
                <a:spcPct val="90000"/>
              </a:lnSpc>
              <a:spcBef>
                <a:spcPts val="0"/>
              </a:spcBef>
              <a:spcAft>
                <a:spcPts val="0"/>
              </a:spcAft>
              <a:buNone/>
            </a:pPr>
            <a:r>
              <a:rPr lang="en-US" sz="2276">
                <a:solidFill>
                  <a:schemeClr val="dk1"/>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lang="en-US" sz="2276">
                <a:solidFill>
                  <a:schemeClr val="dk1"/>
                </a:solidFill>
                <a:latin typeface="Arimo"/>
                <a:ea typeface="Arimo"/>
                <a:cs typeface="Arimo"/>
                <a:sym typeface="Arimo"/>
              </a:rPr>
              <a:t> </a:t>
            </a:r>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rgbClr val="800000"/>
                </a:solidFill>
                <a:latin typeface="Courier New"/>
                <a:ea typeface="Courier New"/>
                <a:cs typeface="Courier New"/>
                <a:sym typeface="Courier New"/>
              </a:rPr>
              <a:t>page</a:t>
            </a:r>
            <a:r>
              <a:rPr b="1" i="0" lang="en-US" sz="2276" u="none" cap="none" strike="noStrike">
                <a:solidFill>
                  <a:schemeClr val="dk1"/>
                </a:solidFill>
                <a:latin typeface="Courier New"/>
                <a:ea typeface="Courier New"/>
                <a:cs typeface="Courier New"/>
                <a:sym typeface="Courier New"/>
              </a:rPr>
              <a:t>	</a:t>
            </a:r>
            <a:r>
              <a:rPr b="1" i="0" lang="en-US" sz="2276" u="none" cap="none" strike="noStrike">
                <a:solidFill>
                  <a:srgbClr val="006600"/>
                </a:solidFill>
                <a:latin typeface="Courier New"/>
                <a:ea typeface="Courier New"/>
                <a:cs typeface="Courier New"/>
                <a:sym typeface="Courier New"/>
              </a:rPr>
              <a:t>language   </a:t>
            </a:r>
            <a:r>
              <a:rPr b="0" i="0" lang="en-US" sz="2276" u="none" cap="none" strike="noStrike">
                <a:solidFill>
                  <a:schemeClr val="dk1"/>
                </a:solidFill>
                <a:latin typeface="Rockwell"/>
                <a:ea typeface="Rockwell"/>
                <a:cs typeface="Rockwell"/>
                <a:sym typeface="Rockwell"/>
              </a:rPr>
              <a:t>=</a:t>
            </a:r>
            <a:r>
              <a:rPr b="1" i="0" lang="en-US" sz="2276" u="none" cap="none" strike="noStrike">
                <a:solidFill>
                  <a:schemeClr val="dk1"/>
                </a:solidFill>
                <a:latin typeface="Courier New"/>
                <a:ea typeface="Courier New"/>
                <a:cs typeface="Courier New"/>
                <a:sym typeface="Courier New"/>
              </a:rPr>
              <a:t> </a:t>
            </a:r>
            <a:r>
              <a:rPr b="0" i="0" lang="en-US" sz="2276" u="none" cap="none" strike="noStrike">
                <a:solidFill>
                  <a:schemeClr val="dk1"/>
                </a:solidFill>
                <a:latin typeface="Arimo"/>
                <a:ea typeface="Arimo"/>
                <a:cs typeface="Arimo"/>
                <a:sym typeface="Arimo"/>
              </a:rPr>
              <a:t>"</a:t>
            </a:r>
            <a:r>
              <a:rPr b="1" i="0" lang="en-US" sz="2276" u="none" cap="none" strike="noStrike">
                <a:solidFill>
                  <a:schemeClr val="dk1"/>
                </a:solidFill>
                <a:latin typeface="Courier New"/>
                <a:ea typeface="Courier New"/>
                <a:cs typeface="Courier New"/>
                <a:sym typeface="Courier New"/>
              </a:rPr>
              <a:t>java</a:t>
            </a:r>
            <a:r>
              <a:rPr b="0" i="0" lang="en-US" sz="2276" u="none" cap="none" strike="noStrike">
                <a:solidFill>
                  <a:schemeClr val="dk1"/>
                </a:solidFill>
                <a:latin typeface="Rockwell"/>
                <a:ea typeface="Rockwell"/>
                <a:cs typeface="Rockwell"/>
                <a:sym typeface="Rockwell"/>
              </a:rPr>
              <a: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800000"/>
                </a:solidFill>
                <a:latin typeface="Courier New"/>
                <a:ea typeface="Courier New"/>
                <a:cs typeface="Courier New"/>
                <a:sym typeface="Courier New"/>
              </a:rPr>
              <a:t>page</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00"/>
                </a:solidFill>
                <a:latin typeface="Courier New"/>
                <a:ea typeface="Courier New"/>
                <a:cs typeface="Courier New"/>
                <a:sym typeface="Courier New"/>
              </a:rPr>
              <a:t>import     </a:t>
            </a:r>
            <a:r>
              <a:rPr b="0" i="0" lang="en-US" sz="2276"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Arimo"/>
                <a:ea typeface="Arimo"/>
                <a:cs typeface="Arimo"/>
                <a:sym typeface="Arimo"/>
              </a:rPr>
              <a:t>"</a:t>
            </a:r>
            <a:r>
              <a:rPr b="0" i="0" lang="en-US" sz="2276" u="none" cap="none" strike="noStrike">
                <a:solidFill>
                  <a:schemeClr val="dk1"/>
                </a:solidFill>
                <a:latin typeface="Courier New"/>
                <a:ea typeface="Courier New"/>
                <a:cs typeface="Courier New"/>
                <a:sym typeface="Courier New"/>
              </a:rPr>
              <a:t>java.util.*</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800000"/>
                </a:solidFill>
                <a:latin typeface="Courier New"/>
                <a:ea typeface="Courier New"/>
                <a:cs typeface="Courier New"/>
                <a:sym typeface="Courier New"/>
              </a:rPr>
              <a:t>page</a:t>
            </a:r>
            <a:r>
              <a:rPr b="1" i="0" lang="en-US" sz="2276" u="none" cap="none" strike="noStrike">
                <a:solidFill>
                  <a:schemeClr val="dk1"/>
                </a:solidFill>
                <a:latin typeface="Courier New"/>
                <a:ea typeface="Courier New"/>
                <a:cs typeface="Courier New"/>
                <a:sym typeface="Courier New"/>
              </a:rPr>
              <a:t>	</a:t>
            </a:r>
            <a:r>
              <a:rPr b="1" i="0" lang="en-US" sz="2276" u="none" cap="none" strike="noStrike">
                <a:solidFill>
                  <a:srgbClr val="006600"/>
                </a:solidFill>
                <a:latin typeface="Courier New"/>
                <a:ea typeface="Courier New"/>
                <a:cs typeface="Courier New"/>
                <a:sym typeface="Courier New"/>
              </a:rPr>
              <a:t>session    </a:t>
            </a:r>
            <a:r>
              <a:rPr b="0" i="0" lang="en-US" sz="2276"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Courier New"/>
                <a:ea typeface="Courier New"/>
                <a:cs typeface="Courier New"/>
                <a:sym typeface="Courier New"/>
              </a:rPr>
              <a:t>true</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Rockwell"/>
                <a:ea typeface="Rockwell"/>
                <a:cs typeface="Rockwell"/>
                <a:sym typeface="Rockwell"/>
              </a:rPr>
              <a:t>&lt;</a:t>
            </a:r>
            <a:r>
              <a:rPr b="1" i="0" lang="en-US" sz="2276" u="none" cap="none" strike="noStrike">
                <a:solidFill>
                  <a:srgbClr val="0066FF"/>
                </a:solidFill>
                <a:latin typeface="Arimo"/>
                <a:ea typeface="Arimo"/>
                <a:cs typeface="Arimo"/>
                <a:sym typeface="Arimo"/>
              </a:rPr>
              <a: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800000"/>
                </a:solidFill>
                <a:latin typeface="Courier New"/>
                <a:ea typeface="Courier New"/>
                <a:cs typeface="Courier New"/>
                <a:sym typeface="Courier New"/>
              </a:rPr>
              <a:t>page</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00"/>
                </a:solidFill>
                <a:latin typeface="Courier New"/>
                <a:ea typeface="Courier New"/>
                <a:cs typeface="Courier New"/>
                <a:sym typeface="Courier New"/>
              </a:rPr>
              <a:t>errorPage  </a:t>
            </a:r>
            <a:r>
              <a:rPr b="0" i="0" lang="en-US" sz="2276"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Arimo"/>
                <a:ea typeface="Arimo"/>
                <a:cs typeface="Arimo"/>
                <a:sym typeface="Arimo"/>
              </a:rPr>
              <a:t>"</a:t>
            </a:r>
            <a:r>
              <a:rPr b="0" i="0" lang="en-US" sz="2276" u="none" cap="none" strike="noStrike">
                <a:solidFill>
                  <a:schemeClr val="dk1"/>
                </a:solidFill>
                <a:latin typeface="Courier New"/>
                <a:ea typeface="Courier New"/>
                <a:cs typeface="Courier New"/>
                <a:sym typeface="Courier New"/>
              </a:rPr>
              <a:t>error.html</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800000"/>
                </a:solidFill>
                <a:latin typeface="Courier New"/>
                <a:ea typeface="Courier New"/>
                <a:cs typeface="Courier New"/>
                <a:sym typeface="Courier New"/>
              </a:rPr>
              <a:t>page</a:t>
            </a:r>
            <a:r>
              <a:rPr b="1" i="0" lang="en-US" sz="2276" u="none" cap="none" strike="noStrike">
                <a:solidFill>
                  <a:schemeClr val="dk1"/>
                </a:solidFill>
                <a:latin typeface="Courier New"/>
                <a:ea typeface="Courier New"/>
                <a:cs typeface="Courier New"/>
                <a:sym typeface="Courier New"/>
              </a:rPr>
              <a:t> </a:t>
            </a:r>
            <a:r>
              <a:rPr b="1" i="0" lang="en-US" sz="2276" u="none" cap="none" strike="noStrike">
                <a:solidFill>
                  <a:srgbClr val="006600"/>
                </a:solidFill>
                <a:latin typeface="Courier New"/>
                <a:ea typeface="Courier New"/>
                <a:cs typeface="Courier New"/>
                <a:sym typeface="Courier New"/>
              </a:rPr>
              <a:t>contentType</a:t>
            </a:r>
            <a:r>
              <a:rPr b="0" i="0" lang="en-US" sz="2276" u="none" cap="none" strike="noStrike">
                <a:solidFill>
                  <a:schemeClr val="dk1"/>
                </a:solidFill>
                <a:latin typeface="Rockwell"/>
                <a:ea typeface="Rockwell"/>
                <a:cs typeface="Rockwell"/>
                <a:sym typeface="Rockwell"/>
              </a:rPr>
              <a:t>="</a:t>
            </a:r>
            <a:r>
              <a:rPr b="0" i="0" lang="en-US" sz="1707" u="none" cap="none" strike="noStrike">
                <a:solidFill>
                  <a:schemeClr val="dk1"/>
                </a:solidFill>
                <a:latin typeface="Courier New"/>
                <a:ea typeface="Courier New"/>
                <a:cs typeface="Courier New"/>
                <a:sym typeface="Courier New"/>
              </a:rPr>
              <a:t>text/html;charset=ISO-8859-1</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1" i="0" sz="2276" u="none" cap="none" strike="noStrike">
              <a:solidFill>
                <a:srgbClr val="0066F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800000"/>
                </a:solidFill>
                <a:latin typeface="Courier New"/>
                <a:ea typeface="Courier New"/>
                <a:cs typeface="Courier New"/>
                <a:sym typeface="Courier New"/>
              </a:rPr>
              <a:t>include</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00"/>
                </a:solidFill>
                <a:latin typeface="Courier New"/>
                <a:ea typeface="Courier New"/>
                <a:cs typeface="Courier New"/>
                <a:sym typeface="Courier New"/>
              </a:rPr>
              <a:t>file   </a:t>
            </a:r>
            <a:r>
              <a:rPr b="0" i="0" lang="en-US" sz="2276"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Courier New"/>
                <a:ea typeface="Courier New"/>
                <a:cs typeface="Courier New"/>
                <a:sym typeface="Courier New"/>
              </a:rPr>
              <a:t>welcome.html</a:t>
            </a:r>
            <a:r>
              <a:rPr b="0" i="0" lang="en-US" sz="2276" u="none" cap="none" strike="noStrike">
                <a:solidFill>
                  <a:schemeClr val="dk1"/>
                </a:solidFill>
                <a:latin typeface="Rockwell"/>
                <a:ea typeface="Rockwell"/>
                <a:cs typeface="Rockwell"/>
                <a:sym typeface="Rockwell"/>
              </a:rPr>
              <a:t>"	            </a:t>
            </a:r>
            <a:r>
              <a:rPr b="1" i="0" lang="en-US" sz="2276" u="none" cap="none" strike="noStrike">
                <a:solidFill>
                  <a:srgbClr val="0066FF"/>
                </a:solidFill>
                <a:latin typeface="Arimo"/>
                <a:ea typeface="Arimo"/>
                <a:cs typeface="Arimo"/>
                <a:sym typeface="Arimo"/>
              </a:rPr>
              <a:t>%&gt;</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Courier New"/>
                <a:ea typeface="Courier New"/>
                <a:cs typeface="Courier New"/>
                <a:sym typeface="Courier New"/>
              </a:rPr>
              <a:t>int</a:t>
            </a:r>
            <a:r>
              <a:rPr b="0" i="0" lang="en-US" sz="2276" u="none" cap="none" strike="noStrike">
                <a:solidFill>
                  <a:schemeClr val="dk1"/>
                </a:solidFill>
                <a:latin typeface="Courier New"/>
                <a:ea typeface="Courier New"/>
                <a:cs typeface="Courier New"/>
                <a:sym typeface="Courier New"/>
              </a:rPr>
              <a:t>	    count</a:t>
            </a:r>
            <a:r>
              <a:rPr b="0" i="0" lang="en-US" sz="2276" u="none" cap="none" strike="noStrike">
                <a:solidFill>
                  <a:schemeClr val="dk1"/>
                </a:solidFill>
                <a:latin typeface="Arimo"/>
                <a:ea typeface="Arimo"/>
                <a:cs typeface="Arimo"/>
                <a:sym typeface="Arimo"/>
              </a:rPr>
              <a:t> = </a:t>
            </a:r>
            <a:r>
              <a:rPr b="0" i="0" lang="en-US" sz="2276" u="none" cap="none" strike="noStrike">
                <a:solidFill>
                  <a:schemeClr val="dk1"/>
                </a:solidFill>
                <a:latin typeface="Courier New"/>
                <a:ea typeface="Courier New"/>
                <a:cs typeface="Courier New"/>
                <a:sym typeface="Courier New"/>
              </a:rPr>
              <a:t>0</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0" i="0" lang="en-US" sz="2276" u="none" cap="none" strike="noStrike">
                <a:solidFill>
                  <a:schemeClr val="dk1"/>
                </a:solidFill>
                <a:latin typeface="Arimo"/>
                <a:ea typeface="Arimo"/>
                <a:cs typeface="Arimo"/>
                <a:sym typeface="Arimo"/>
              </a:rPr>
              <a:t>        </a:t>
            </a:r>
            <a:r>
              <a:rPr b="0" i="0" lang="en-US" sz="2276" u="none" cap="none" strike="noStrike">
                <a:solidFill>
                  <a:schemeClr val="dk1"/>
                </a:solidFill>
                <a:latin typeface="Courier New"/>
                <a:ea typeface="Courier New"/>
                <a:cs typeface="Courier New"/>
                <a:sym typeface="Courier New"/>
              </a:rPr>
              <a:t>count</a:t>
            </a:r>
            <a:r>
              <a:rPr b="1" i="0" lang="en-US" sz="2276" u="none" cap="none" strike="noStrike">
                <a:solidFill>
                  <a:schemeClr val="dk1"/>
                </a:solidFill>
                <a:latin typeface="Courier New"/>
                <a:ea typeface="Courier New"/>
                <a:cs typeface="Courier New"/>
                <a:sym typeface="Courier New"/>
              </a:rPr>
              <a:t>++</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0" i="0" lang="en-US" sz="2276" u="none" cap="none" strike="noStrike">
                <a:solidFill>
                  <a:schemeClr val="dk1"/>
                </a:solidFill>
                <a:latin typeface="Courier New"/>
                <a:ea typeface="Courier New"/>
                <a:cs typeface="Courier New"/>
                <a:sym typeface="Courier New"/>
              </a:rPr>
              <a:t>count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0" i="1" lang="en-US" sz="2276" u="none" cap="none" strike="noStrike">
                <a:solidFill>
                  <a:schemeClr val="dk1"/>
                </a:solidFill>
                <a:latin typeface="Courier New"/>
                <a:ea typeface="Courier New"/>
                <a:cs typeface="Courier New"/>
                <a:sym typeface="Courier New"/>
              </a:rPr>
              <a:t>JSP Comments				    </a:t>
            </a:r>
            <a:r>
              <a:rPr b="1" i="0" lang="en-US" sz="2276" u="none" cap="none" strike="noStrike">
                <a:solidFill>
                  <a:srgbClr val="CC3300"/>
                </a:solidFill>
                <a:latin typeface="Arimo"/>
                <a:ea typeface="Arimo"/>
                <a:cs typeface="Arimo"/>
                <a:sym typeface="Arimo"/>
              </a:rPr>
              <a:t>--</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rPr lang="en-US" sz="2276">
                <a:solidFill>
                  <a:schemeClr val="dk1"/>
                </a:solidFill>
                <a:latin typeface="Courier New"/>
                <a:ea typeface="Courier New"/>
                <a:cs typeface="Courier New"/>
                <a:sym typeface="Courier New"/>
              </a:rPr>
              <a:t>  &lt;/body&gt;</a:t>
            </a:r>
            <a:endParaRPr b="1" sz="2276">
              <a:solidFill>
                <a:schemeClr val="dk1"/>
              </a:solidFill>
              <a:latin typeface="Courier New"/>
              <a:ea typeface="Courier New"/>
              <a:cs typeface="Courier New"/>
              <a:sym typeface="Courier New"/>
            </a:endParaRPr>
          </a:p>
          <a:p>
            <a:pPr indent="0" lvl="0" marL="0" marR="0" rtl="0" algn="l">
              <a:lnSpc>
                <a:spcPct val="90000"/>
              </a:lnSpc>
              <a:spcBef>
                <a:spcPts val="0"/>
              </a:spcBef>
              <a:spcAft>
                <a:spcPts val="0"/>
              </a:spcAft>
              <a:buNone/>
            </a:pPr>
            <a:r>
              <a:rPr b="1" lang="en-US" sz="2276">
                <a:solidFill>
                  <a:schemeClr val="dk1"/>
                </a:solidFill>
                <a:latin typeface="Courier New"/>
                <a:ea typeface="Courier New"/>
                <a:cs typeface="Courier New"/>
                <a:sym typeface="Courier New"/>
              </a:rPr>
              <a:t>&lt;/html&gt;</a:t>
            </a:r>
            <a:endParaRPr/>
          </a:p>
        </p:txBody>
      </p:sp>
      <p:sp>
        <p:nvSpPr>
          <p:cNvPr id="255" name="Google Shape;255;p32"/>
          <p:cNvSpPr/>
          <p:nvPr/>
        </p:nvSpPr>
        <p:spPr>
          <a:xfrm>
            <a:off x="365761" y="3982419"/>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560">
              <a:solidFill>
                <a:srgbClr val="7030A0"/>
              </a:solidFill>
              <a:latin typeface="Rockwell"/>
              <a:ea typeface="Rockwell"/>
              <a:cs typeface="Rockwell"/>
              <a:sym typeface="Rockwell"/>
            </a:endParaRPr>
          </a:p>
        </p:txBody>
      </p:sp>
      <p:sp>
        <p:nvSpPr>
          <p:cNvPr id="256" name="Google Shape;256;p32"/>
          <p:cNvSpPr txBox="1"/>
          <p:nvPr/>
        </p:nvSpPr>
        <p:spPr>
          <a:xfrm>
            <a:off x="907628" y="3874046"/>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7030A0"/>
                </a:solidFill>
                <a:latin typeface="Century"/>
                <a:ea typeface="Century"/>
                <a:cs typeface="Century"/>
                <a:sym typeface="Century"/>
              </a:rPr>
              <a:t>Directives</a:t>
            </a:r>
            <a:endParaRPr/>
          </a:p>
        </p:txBody>
      </p:sp>
      <p:sp>
        <p:nvSpPr>
          <p:cNvPr id="257" name="Google Shape;257;p32"/>
          <p:cNvSpPr/>
          <p:nvPr/>
        </p:nvSpPr>
        <p:spPr>
          <a:xfrm>
            <a:off x="298028" y="5878952"/>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560">
              <a:solidFill>
                <a:srgbClr val="7030A0"/>
              </a:solidFill>
              <a:latin typeface="Rockwell"/>
              <a:ea typeface="Rockwell"/>
              <a:cs typeface="Rockwell"/>
              <a:sym typeface="Rockwell"/>
            </a:endParaRPr>
          </a:p>
        </p:txBody>
      </p:sp>
      <p:sp>
        <p:nvSpPr>
          <p:cNvPr id="258" name="Google Shape;258;p32"/>
          <p:cNvSpPr txBox="1"/>
          <p:nvPr/>
        </p:nvSpPr>
        <p:spPr>
          <a:xfrm>
            <a:off x="839894" y="577058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7030A0"/>
                </a:solidFill>
                <a:latin typeface="Century"/>
                <a:ea typeface="Century"/>
                <a:cs typeface="Century"/>
                <a:sym typeface="Century"/>
              </a:rPr>
              <a:t>Declarations</a:t>
            </a:r>
            <a:endParaRPr/>
          </a:p>
        </p:txBody>
      </p:sp>
      <p:sp>
        <p:nvSpPr>
          <p:cNvPr id="259" name="Google Shape;259;p32"/>
          <p:cNvSpPr txBox="1"/>
          <p:nvPr/>
        </p:nvSpPr>
        <p:spPr>
          <a:xfrm>
            <a:off x="839894" y="642082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7030A0"/>
                </a:solidFill>
                <a:latin typeface="Century"/>
                <a:ea typeface="Century"/>
                <a:cs typeface="Century"/>
                <a:sym typeface="Century"/>
              </a:rPr>
              <a:t>Scriplets</a:t>
            </a:r>
            <a:endParaRPr/>
          </a:p>
        </p:txBody>
      </p:sp>
      <p:sp>
        <p:nvSpPr>
          <p:cNvPr id="260" name="Google Shape;260;p32"/>
          <p:cNvSpPr/>
          <p:nvPr/>
        </p:nvSpPr>
        <p:spPr>
          <a:xfrm>
            <a:off x="298028" y="6529192"/>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560">
              <a:solidFill>
                <a:srgbClr val="7030A0"/>
              </a:solidFill>
              <a:latin typeface="Rockwell"/>
              <a:ea typeface="Rockwell"/>
              <a:cs typeface="Rockwell"/>
              <a:sym typeface="Rockwell"/>
            </a:endParaRPr>
          </a:p>
        </p:txBody>
      </p:sp>
      <p:sp>
        <p:nvSpPr>
          <p:cNvPr id="261" name="Google Shape;261;p32"/>
          <p:cNvSpPr/>
          <p:nvPr/>
        </p:nvSpPr>
        <p:spPr>
          <a:xfrm>
            <a:off x="311574" y="7159111"/>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560">
              <a:solidFill>
                <a:srgbClr val="7030A0"/>
              </a:solidFill>
              <a:latin typeface="Rockwell"/>
              <a:ea typeface="Rockwell"/>
              <a:cs typeface="Rockwell"/>
              <a:sym typeface="Rockwell"/>
            </a:endParaRPr>
          </a:p>
        </p:txBody>
      </p:sp>
      <p:sp>
        <p:nvSpPr>
          <p:cNvPr id="262" name="Google Shape;262;p32"/>
          <p:cNvSpPr txBox="1"/>
          <p:nvPr/>
        </p:nvSpPr>
        <p:spPr>
          <a:xfrm>
            <a:off x="839894" y="7077832"/>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7030A0"/>
                </a:solidFill>
                <a:latin typeface="Century"/>
                <a:ea typeface="Century"/>
                <a:cs typeface="Century"/>
                <a:sym typeface="Century"/>
              </a:rPr>
              <a:t>Expressions</a:t>
            </a:r>
            <a:endParaRPr/>
          </a:p>
        </p:txBody>
      </p:sp>
      <p:sp>
        <p:nvSpPr>
          <p:cNvPr id="263" name="Google Shape;263;p32"/>
          <p:cNvSpPr txBox="1"/>
          <p:nvPr/>
        </p:nvSpPr>
        <p:spPr>
          <a:xfrm>
            <a:off x="853441" y="766711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7030A0"/>
                </a:solidFill>
                <a:latin typeface="Century"/>
                <a:ea typeface="Century"/>
                <a:cs typeface="Century"/>
                <a:sym typeface="Century"/>
              </a:rPr>
              <a:t>Comments</a:t>
            </a:r>
            <a:endParaRPr/>
          </a:p>
        </p:txBody>
      </p:sp>
      <p:sp>
        <p:nvSpPr>
          <p:cNvPr id="264" name="Google Shape;264;p32"/>
          <p:cNvSpPr/>
          <p:nvPr/>
        </p:nvSpPr>
        <p:spPr>
          <a:xfrm>
            <a:off x="311574" y="7775485"/>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560">
              <a:solidFill>
                <a:srgbClr val="7030A0"/>
              </a:solidFill>
              <a:latin typeface="Rockwell"/>
              <a:ea typeface="Rockwell"/>
              <a:cs typeface="Rockwell"/>
              <a:sym typeface="Rockwell"/>
            </a:endParaRPr>
          </a:p>
        </p:txBody>
      </p:sp>
      <p:cxnSp>
        <p:nvCxnSpPr>
          <p:cNvPr id="265" name="Google Shape;265;p32"/>
          <p:cNvCxnSpPr/>
          <p:nvPr/>
        </p:nvCxnSpPr>
        <p:spPr>
          <a:xfrm>
            <a:off x="3169920" y="5709921"/>
            <a:ext cx="623147" cy="0"/>
          </a:xfrm>
          <a:prstGeom prst="straightConnector1">
            <a:avLst/>
          </a:prstGeom>
          <a:noFill/>
          <a:ln cap="flat" cmpd="sng" w="19050">
            <a:solidFill>
              <a:schemeClr val="dk1"/>
            </a:solidFill>
            <a:prstDash val="dashDot"/>
            <a:round/>
            <a:headEnd len="med" w="med" type="oval"/>
            <a:tailEnd len="lg" w="lg" type="stealth"/>
          </a:ln>
        </p:spPr>
      </p:cxnSp>
      <p:cxnSp>
        <p:nvCxnSpPr>
          <p:cNvPr id="266" name="Google Shape;266;p32"/>
          <p:cNvCxnSpPr/>
          <p:nvPr/>
        </p:nvCxnSpPr>
        <p:spPr>
          <a:xfrm>
            <a:off x="3169920" y="6346614"/>
            <a:ext cx="623147" cy="0"/>
          </a:xfrm>
          <a:prstGeom prst="straightConnector1">
            <a:avLst/>
          </a:prstGeom>
          <a:noFill/>
          <a:ln cap="flat" cmpd="sng" w="19050">
            <a:solidFill>
              <a:schemeClr val="dk1"/>
            </a:solidFill>
            <a:prstDash val="dashDot"/>
            <a:round/>
            <a:headEnd len="med" w="med" type="oval"/>
            <a:tailEnd len="lg" w="lg" type="stealth"/>
          </a:ln>
        </p:spPr>
      </p:cxnSp>
      <p:cxnSp>
        <p:nvCxnSpPr>
          <p:cNvPr id="267" name="Google Shape;267;p32"/>
          <p:cNvCxnSpPr/>
          <p:nvPr/>
        </p:nvCxnSpPr>
        <p:spPr>
          <a:xfrm>
            <a:off x="3163147" y="6990080"/>
            <a:ext cx="623147" cy="0"/>
          </a:xfrm>
          <a:prstGeom prst="straightConnector1">
            <a:avLst/>
          </a:prstGeom>
          <a:noFill/>
          <a:ln cap="flat" cmpd="sng" w="19050">
            <a:solidFill>
              <a:schemeClr val="dk1"/>
            </a:solidFill>
            <a:prstDash val="dashDot"/>
            <a:round/>
            <a:headEnd len="med" w="med" type="oval"/>
            <a:tailEnd len="lg" w="lg" type="stealth"/>
          </a:ln>
        </p:spPr>
      </p:cxnSp>
      <p:cxnSp>
        <p:nvCxnSpPr>
          <p:cNvPr id="268" name="Google Shape;268;p32"/>
          <p:cNvCxnSpPr/>
          <p:nvPr/>
        </p:nvCxnSpPr>
        <p:spPr>
          <a:xfrm>
            <a:off x="3163147" y="7626773"/>
            <a:ext cx="623147" cy="0"/>
          </a:xfrm>
          <a:prstGeom prst="straightConnector1">
            <a:avLst/>
          </a:prstGeom>
          <a:noFill/>
          <a:ln cap="flat" cmpd="sng" w="19050">
            <a:solidFill>
              <a:schemeClr val="dk1"/>
            </a:solidFill>
            <a:prstDash val="dashDot"/>
            <a:round/>
            <a:headEnd len="med" w="med" type="oval"/>
            <a:tailEnd len="lg" w="lg" type="stealth"/>
          </a:ln>
        </p:spPr>
      </p:cxnSp>
      <p:sp>
        <p:nvSpPr>
          <p:cNvPr id="269" name="Google Shape;269;p32"/>
          <p:cNvSpPr/>
          <p:nvPr/>
        </p:nvSpPr>
        <p:spPr>
          <a:xfrm>
            <a:off x="3497298" y="2722880"/>
            <a:ext cx="349955" cy="2167467"/>
          </a:xfrm>
          <a:prstGeom prst="leftBrace">
            <a:avLst>
              <a:gd fmla="val 51613" name="adj1"/>
              <a:gd fmla="val 50000" name="adj2"/>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270" name="Google Shape;270;p32"/>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Syntax Elements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First Simple Interactive JSP example (cont.)</a:t>
            </a:r>
            <a:endParaRPr/>
          </a:p>
        </p:txBody>
      </p:sp>
      <p:sp>
        <p:nvSpPr>
          <p:cNvPr id="277" name="Google Shape;277;p33"/>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The first line is a JSP directive element tag (</a:t>
            </a:r>
            <a:r>
              <a:rPr b="1" lang="en-US">
                <a:solidFill>
                  <a:srgbClr val="FF0000"/>
                </a:solidFill>
              </a:rPr>
              <a:t>&lt;%@ . . . %&gt;</a:t>
            </a:r>
            <a:r>
              <a:rPr lang="en-US"/>
              <a:t>) which directs the JSP engine to set the page structure. It will not result in any Servlet code, just like the import directive in Java. </a:t>
            </a:r>
            <a:endParaRPr/>
          </a:p>
          <a:p>
            <a:pPr indent="-260092" lvl="0" marL="260092" rtl="0" algn="just">
              <a:lnSpc>
                <a:spcPct val="90000"/>
              </a:lnSpc>
              <a:spcBef>
                <a:spcPts val="2560"/>
              </a:spcBef>
              <a:spcAft>
                <a:spcPts val="0"/>
              </a:spcAft>
              <a:buSzPts val="2380"/>
              <a:buFont typeface="Arial"/>
              <a:buChar char="•"/>
            </a:pPr>
            <a:r>
              <a:rPr lang="en-US"/>
              <a:t>This directive element tells the JSP engine to import all classes in the </a:t>
            </a:r>
            <a:r>
              <a:rPr i="1" lang="en-US"/>
              <a:t>java.util</a:t>
            </a:r>
            <a:r>
              <a:rPr lang="en-US"/>
              <a:t> package to allow use of the Date class and tells JSP engine that content type of this page is  </a:t>
            </a:r>
            <a:r>
              <a:rPr i="1" lang="en-US"/>
              <a:t>text/html</a:t>
            </a:r>
            <a:r>
              <a:rPr lang="en-US"/>
              <a:t> not </a:t>
            </a:r>
            <a:r>
              <a:rPr i="1" lang="en-US"/>
              <a:t>text/xml</a:t>
            </a:r>
            <a:r>
              <a:rPr lang="en-US"/>
              <a:t>.</a:t>
            </a:r>
            <a:endParaRPr/>
          </a:p>
          <a:p>
            <a:pPr indent="-260092" lvl="0" marL="260092" rtl="0" algn="just">
              <a:lnSpc>
                <a:spcPct val="90000"/>
              </a:lnSpc>
              <a:spcBef>
                <a:spcPts val="2560"/>
              </a:spcBef>
              <a:spcAft>
                <a:spcPts val="0"/>
              </a:spcAft>
              <a:buSzPts val="2380"/>
              <a:buFont typeface="Arial"/>
              <a:buChar char="•"/>
            </a:pPr>
            <a:r>
              <a:rPr lang="en-US"/>
              <a:t>The second line is a JSP declaration element </a:t>
            </a:r>
            <a:r>
              <a:rPr b="1" lang="en-US">
                <a:solidFill>
                  <a:srgbClr val="FF0000"/>
                </a:solidFill>
              </a:rPr>
              <a:t>&lt;%! . . . %&gt; </a:t>
            </a:r>
            <a:r>
              <a:rPr lang="en-US"/>
              <a:t>which tells the JSP engine to insert the enclosed java code into the generated Servlet java source code somewhere outside of any method.</a:t>
            </a:r>
            <a:endParaRPr/>
          </a:p>
          <a:p>
            <a:pPr indent="-260092" lvl="0" marL="260092" rtl="0" algn="just">
              <a:lnSpc>
                <a:spcPct val="90000"/>
              </a:lnSpc>
              <a:spcBef>
                <a:spcPts val="2560"/>
              </a:spcBef>
              <a:spcAft>
                <a:spcPts val="0"/>
              </a:spcAft>
              <a:buSzPts val="2380"/>
              <a:buFont typeface="Arial"/>
              <a:buChar char="•"/>
            </a:pPr>
            <a:r>
              <a:rPr b="1" lang="en-US">
                <a:solidFill>
                  <a:srgbClr val="FF0000"/>
                </a:solidFill>
              </a:rPr>
              <a:t>&lt;%-- . . . %&gt; </a:t>
            </a:r>
            <a:r>
              <a:rPr lang="en-US"/>
              <a:t>is a JSP comment scripting element which stays on the server while &lt;!-- . . .  --&gt; is a regular HTML comment which is sent back to the client. </a:t>
            </a:r>
            <a:endParaRPr/>
          </a:p>
          <a:p>
            <a:pPr indent="-106587" lvl="0" marL="260092" rtl="0" algn="just">
              <a:lnSpc>
                <a:spcPct val="90000"/>
              </a:lnSpc>
              <a:spcBef>
                <a:spcPts val="2560"/>
              </a:spcBef>
              <a:spcAft>
                <a:spcPts val="0"/>
              </a:spcAft>
              <a:buSzPts val="2417"/>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First Simple Interactive JSP example (cont.)</a:t>
            </a:r>
            <a:endParaRPr/>
          </a:p>
        </p:txBody>
      </p:sp>
      <p:sp>
        <p:nvSpPr>
          <p:cNvPr id="284" name="Google Shape;284;p34"/>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The expression scripting element </a:t>
            </a:r>
            <a:r>
              <a:rPr b="1" lang="en-US">
                <a:solidFill>
                  <a:srgbClr val="FF0000"/>
                </a:solidFill>
              </a:rPr>
              <a:t>&lt;%= . . .  %&gt; </a:t>
            </a:r>
            <a:r>
              <a:rPr lang="en-US"/>
              <a:t>will display values of the enclosed expression in string format. In this JSP example, the </a:t>
            </a:r>
            <a:r>
              <a:rPr i="1" lang="en-US"/>
              <a:t>helloJsp.jsp</a:t>
            </a:r>
            <a:r>
              <a:rPr lang="en-US"/>
              <a:t> gets the parameter input string by the getParameter() method of HttpServletRequest object.  </a:t>
            </a:r>
            <a:endParaRPr/>
          </a:p>
          <a:p>
            <a:pPr indent="-260092" lvl="0" marL="260092" rtl="0" algn="just">
              <a:lnSpc>
                <a:spcPct val="90000"/>
              </a:lnSpc>
              <a:spcBef>
                <a:spcPts val="2560"/>
              </a:spcBef>
              <a:spcAft>
                <a:spcPts val="0"/>
              </a:spcAft>
              <a:buSzPts val="2380"/>
              <a:buFont typeface="Arial"/>
              <a:buChar char="•"/>
            </a:pPr>
            <a:r>
              <a:rPr lang="en-US"/>
              <a:t>The input string either comes from the input text field of the request form or the URL query string of this JSP address. The “</a:t>
            </a:r>
            <a:r>
              <a:rPr i="1" lang="en-US"/>
              <a:t>userName</a:t>
            </a:r>
            <a:r>
              <a:rPr lang="en-US"/>
              <a:t>” of the getParameter() method matches the “</a:t>
            </a:r>
            <a:r>
              <a:rPr i="1" lang="en-US"/>
              <a:t>userName</a:t>
            </a:r>
            <a:r>
              <a:rPr lang="en-US"/>
              <a:t>” text input component name in the HTML form.</a:t>
            </a:r>
            <a:endParaRPr/>
          </a:p>
          <a:p>
            <a:pPr indent="-260092" lvl="0" marL="260092" rtl="0" algn="just">
              <a:lnSpc>
                <a:spcPct val="90000"/>
              </a:lnSpc>
              <a:spcBef>
                <a:spcPts val="2560"/>
              </a:spcBef>
              <a:spcAft>
                <a:spcPts val="0"/>
              </a:spcAft>
              <a:buSzPts val="2380"/>
              <a:buFont typeface="Arial"/>
              <a:buChar char="•"/>
            </a:pPr>
            <a:r>
              <a:rPr lang="en-US"/>
              <a:t>The next JSP scripting element is </a:t>
            </a:r>
            <a:r>
              <a:rPr b="1" lang="en-US">
                <a:solidFill>
                  <a:srgbClr val="FF0000"/>
                </a:solidFill>
              </a:rPr>
              <a:t>scriptlet</a:t>
            </a:r>
            <a:r>
              <a:rPr lang="en-US"/>
              <a:t> (java servelt code) which is insered into the service() method of the generated Servlet code JSP instantiates a new instance of Date class and the current date is displayed in the next expression scripting element.</a:t>
            </a:r>
            <a:endParaRPr/>
          </a:p>
          <a:p>
            <a:pPr indent="-121915" lvl="0" marL="260092" rtl="0" algn="just">
              <a:lnSpc>
                <a:spcPct val="90000"/>
              </a:lnSpc>
              <a:spcBef>
                <a:spcPts val="2560"/>
              </a:spcBef>
              <a:spcAft>
                <a:spcPts val="0"/>
              </a:spcAft>
              <a:buSzPts val="2176"/>
              <a:buFont typeface="Arial"/>
              <a:buNone/>
            </a:pPr>
            <a:r>
              <a:t/>
            </a:r>
            <a:endParaRPr sz="2560"/>
          </a:p>
          <a:p>
            <a:pPr indent="-121915" lvl="0" marL="260092" rtl="0" algn="just">
              <a:lnSpc>
                <a:spcPct val="90000"/>
              </a:lnSpc>
              <a:spcBef>
                <a:spcPts val="2560"/>
              </a:spcBef>
              <a:spcAft>
                <a:spcPts val="0"/>
              </a:spcAft>
              <a:buSzPts val="2176"/>
              <a:buFont typeface="Arial"/>
              <a:buNone/>
            </a:pPr>
            <a:r>
              <a:t/>
            </a:r>
            <a:endParaRPr sz="2560"/>
          </a:p>
          <a:p>
            <a:pPr indent="-121915" lvl="0" marL="260092" rtl="0" algn="just">
              <a:lnSpc>
                <a:spcPct val="90000"/>
              </a:lnSpc>
              <a:spcBef>
                <a:spcPts val="2560"/>
              </a:spcBef>
              <a:spcAft>
                <a:spcPts val="0"/>
              </a:spcAft>
              <a:buSzPts val="2176"/>
              <a:buFont typeface="Arial"/>
              <a:buNone/>
            </a:pPr>
            <a:r>
              <a:t/>
            </a:r>
            <a:endParaRPr sz="256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nvSpPr>
        <p:spPr>
          <a:xfrm>
            <a:off x="975360" y="1597206"/>
            <a:ext cx="1105408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Directives provide general information about the JSP page to the JSP engine.</a:t>
            </a:r>
            <a:endParaRPr/>
          </a:p>
        </p:txBody>
      </p:sp>
      <p:sp>
        <p:nvSpPr>
          <p:cNvPr id="291" name="Google Shape;291;p35"/>
          <p:cNvSpPr/>
          <p:nvPr/>
        </p:nvSpPr>
        <p:spPr>
          <a:xfrm>
            <a:off x="433493" y="1705579"/>
            <a:ext cx="415431" cy="298027"/>
          </a:xfrm>
          <a:prstGeom prst="chevron">
            <a:avLst>
              <a:gd fmla="val 34848" name="adj"/>
            </a:avLst>
          </a:prstGeom>
          <a:gradFill>
            <a:gsLst>
              <a:gs pos="0">
                <a:srgbClr val="FFFF00"/>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292" name="Google Shape;292;p35"/>
          <p:cNvSpPr txBox="1"/>
          <p:nvPr/>
        </p:nvSpPr>
        <p:spPr>
          <a:xfrm>
            <a:off x="2479040" y="2797388"/>
            <a:ext cx="10078720" cy="7927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Informs the JSP engine that we will be using </a:t>
            </a:r>
            <a:r>
              <a:rPr b="1" lang="en-US" sz="2276">
                <a:solidFill>
                  <a:srgbClr val="C00000"/>
                </a:solidFill>
                <a:latin typeface="Century"/>
                <a:ea typeface="Century"/>
                <a:cs typeface="Century"/>
                <a:sym typeface="Century"/>
              </a:rPr>
              <a:t>java</a:t>
            </a:r>
            <a:r>
              <a:rPr lang="en-US" sz="2276">
                <a:solidFill>
                  <a:schemeClr val="dk1"/>
                </a:solidFill>
                <a:latin typeface="Century"/>
                <a:ea typeface="Century"/>
                <a:cs typeface="Century"/>
                <a:sym typeface="Century"/>
              </a:rPr>
              <a:t> as the scripting language in our JSP page. As of JSP 1.2, java is </a:t>
            </a:r>
            <a:r>
              <a:rPr b="1" i="1" lang="en-US" sz="2276">
                <a:solidFill>
                  <a:srgbClr val="C00000"/>
                </a:solidFill>
                <a:latin typeface="Century"/>
                <a:ea typeface="Century"/>
                <a:cs typeface="Century"/>
                <a:sym typeface="Century"/>
              </a:rPr>
              <a:t>the only one</a:t>
            </a:r>
            <a:r>
              <a:rPr lang="en-US" sz="2276">
                <a:solidFill>
                  <a:srgbClr val="C00000"/>
                </a:solidFill>
                <a:latin typeface="Century"/>
                <a:ea typeface="Century"/>
                <a:cs typeface="Century"/>
                <a:sym typeface="Century"/>
              </a:rPr>
              <a:t> </a:t>
            </a:r>
            <a:r>
              <a:rPr lang="en-US" sz="2276">
                <a:solidFill>
                  <a:schemeClr val="dk1"/>
                </a:solidFill>
                <a:latin typeface="Century"/>
                <a:ea typeface="Century"/>
                <a:cs typeface="Century"/>
                <a:sym typeface="Century"/>
              </a:rPr>
              <a:t>allowed.</a:t>
            </a:r>
            <a:endParaRPr/>
          </a:p>
        </p:txBody>
      </p:sp>
      <p:sp>
        <p:nvSpPr>
          <p:cNvPr id="293" name="Google Shape;293;p35"/>
          <p:cNvSpPr/>
          <p:nvPr/>
        </p:nvSpPr>
        <p:spPr>
          <a:xfrm>
            <a:off x="1869441" y="2059093"/>
            <a:ext cx="667850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294" name="Google Shape;294;p35"/>
          <p:cNvSpPr/>
          <p:nvPr/>
        </p:nvSpPr>
        <p:spPr>
          <a:xfrm>
            <a:off x="1219200" y="2194560"/>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295" name="Google Shape;295;p35"/>
          <p:cNvSpPr txBox="1"/>
          <p:nvPr/>
        </p:nvSpPr>
        <p:spPr>
          <a:xfrm>
            <a:off x="1503681" y="2106508"/>
            <a:ext cx="743712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800000"/>
                </a:solidFill>
                <a:latin typeface="Rockwell"/>
                <a:ea typeface="Rockwell"/>
                <a:cs typeface="Rockwell"/>
                <a:sym typeface="Rockwell"/>
              </a:rPr>
              <a:t>page</a:t>
            </a:r>
            <a:r>
              <a:rPr b="1" i="0" lang="en-US" sz="2560" u="none" cap="none" strike="noStrike">
                <a:solidFill>
                  <a:schemeClr val="dk1"/>
                </a:solidFill>
                <a:latin typeface="Rockwell"/>
                <a:ea typeface="Rockwell"/>
                <a:cs typeface="Rockwell"/>
                <a:sym typeface="Rockwell"/>
              </a:rPr>
              <a:t>    </a:t>
            </a:r>
            <a:r>
              <a:rPr b="1" i="0" lang="en-US" sz="2560" u="none" cap="none" strike="noStrike">
                <a:solidFill>
                  <a:srgbClr val="006600"/>
                </a:solidFill>
                <a:latin typeface="Rockwell"/>
                <a:ea typeface="Rockwell"/>
                <a:cs typeface="Rockwell"/>
                <a:sym typeface="Rockwell"/>
              </a:rPr>
              <a:t>language </a:t>
            </a:r>
            <a:r>
              <a:rPr b="1" i="0" lang="en-US" sz="2560" u="none" cap="none" strike="noStrike">
                <a:solidFill>
                  <a:schemeClr val="dk1"/>
                </a:solidFill>
                <a:latin typeface="Rockwell"/>
                <a:ea typeface="Rockwell"/>
                <a:cs typeface="Rockwell"/>
                <a:sym typeface="Rockwell"/>
              </a:rPr>
              <a:t>= </a:t>
            </a:r>
            <a:r>
              <a:rPr b="0" i="0" lang="en-US" sz="2560" u="none" cap="none" strike="noStrike">
                <a:solidFill>
                  <a:schemeClr val="dk1"/>
                </a:solidFill>
                <a:latin typeface="Rockwell"/>
                <a:ea typeface="Rockwell"/>
                <a:cs typeface="Rockwell"/>
                <a:sym typeface="Rockwell"/>
              </a:rPr>
              <a:t>"</a:t>
            </a:r>
            <a:r>
              <a:rPr b="1" i="0" lang="en-US" sz="2560" u="none" cap="none" strike="noStrike">
                <a:solidFill>
                  <a:schemeClr val="dk1"/>
                </a:solidFill>
                <a:latin typeface="Rockwell"/>
                <a:ea typeface="Rockwell"/>
                <a:cs typeface="Rockwell"/>
                <a:sym typeface="Rockwell"/>
              </a:rPr>
              <a:t>java</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b="0" i="0" sz="2560" u="none" cap="none" strike="noStrike">
              <a:solidFill>
                <a:schemeClr val="dk1"/>
              </a:solidFill>
              <a:latin typeface="Rockwell"/>
              <a:ea typeface="Rockwell"/>
              <a:cs typeface="Rockwell"/>
              <a:sym typeface="Rockwell"/>
            </a:endParaRPr>
          </a:p>
        </p:txBody>
      </p:sp>
      <p:sp>
        <p:nvSpPr>
          <p:cNvPr id="296" name="Google Shape;296;p35"/>
          <p:cNvSpPr txBox="1"/>
          <p:nvPr/>
        </p:nvSpPr>
        <p:spPr>
          <a:xfrm>
            <a:off x="2275840" y="4748108"/>
            <a:ext cx="1007872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Imports </a:t>
            </a:r>
            <a:r>
              <a:rPr b="1" lang="en-US" sz="2276">
                <a:solidFill>
                  <a:srgbClr val="C00000"/>
                </a:solidFill>
                <a:latin typeface="Century"/>
                <a:ea typeface="Century"/>
                <a:cs typeface="Century"/>
                <a:sym typeface="Century"/>
              </a:rPr>
              <a:t>classes</a:t>
            </a:r>
            <a:r>
              <a:rPr lang="en-US" sz="2276">
                <a:solidFill>
                  <a:schemeClr val="dk1"/>
                </a:solidFill>
                <a:latin typeface="Century"/>
                <a:ea typeface="Century"/>
                <a:cs typeface="Century"/>
                <a:sym typeface="Century"/>
              </a:rPr>
              <a:t> and </a:t>
            </a:r>
            <a:r>
              <a:rPr b="1" lang="en-US" sz="2276">
                <a:solidFill>
                  <a:srgbClr val="C00000"/>
                </a:solidFill>
                <a:latin typeface="Century"/>
                <a:ea typeface="Century"/>
                <a:cs typeface="Century"/>
                <a:sym typeface="Century"/>
              </a:rPr>
              <a:t>packages</a:t>
            </a:r>
            <a:r>
              <a:rPr lang="en-US" sz="2276">
                <a:solidFill>
                  <a:schemeClr val="dk1"/>
                </a:solidFill>
                <a:latin typeface="Century"/>
                <a:ea typeface="Century"/>
                <a:cs typeface="Century"/>
                <a:sym typeface="Century"/>
              </a:rPr>
              <a:t> that we want to use in the JSP page.</a:t>
            </a:r>
            <a:endParaRPr/>
          </a:p>
        </p:txBody>
      </p:sp>
      <p:sp>
        <p:nvSpPr>
          <p:cNvPr id="297" name="Google Shape;297;p35"/>
          <p:cNvSpPr/>
          <p:nvPr/>
        </p:nvSpPr>
        <p:spPr>
          <a:xfrm>
            <a:off x="1882987" y="4009813"/>
            <a:ext cx="7112000"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298" name="Google Shape;298;p35"/>
          <p:cNvSpPr/>
          <p:nvPr/>
        </p:nvSpPr>
        <p:spPr>
          <a:xfrm>
            <a:off x="1232747" y="4145280"/>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299" name="Google Shape;299;p35"/>
          <p:cNvSpPr txBox="1"/>
          <p:nvPr/>
        </p:nvSpPr>
        <p:spPr>
          <a:xfrm>
            <a:off x="1517227" y="4057228"/>
            <a:ext cx="743712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800000"/>
                </a:solidFill>
                <a:latin typeface="Rockwell"/>
                <a:ea typeface="Rockwell"/>
                <a:cs typeface="Rockwell"/>
                <a:sym typeface="Rockwell"/>
              </a:rPr>
              <a:t>page</a:t>
            </a:r>
            <a:r>
              <a:rPr b="1" i="0" lang="en-US" sz="2560" u="none" cap="none" strike="noStrike">
                <a:solidFill>
                  <a:schemeClr val="dk1"/>
                </a:solidFill>
                <a:latin typeface="Rockwell"/>
                <a:ea typeface="Rockwell"/>
                <a:cs typeface="Rockwell"/>
                <a:sym typeface="Rockwell"/>
              </a:rPr>
              <a:t>    </a:t>
            </a:r>
            <a:r>
              <a:rPr b="1" i="0" lang="en-US" sz="2560" u="none" cap="none" strike="noStrike">
                <a:solidFill>
                  <a:srgbClr val="006600"/>
                </a:solidFill>
                <a:latin typeface="Rockwell"/>
                <a:ea typeface="Rockwell"/>
                <a:cs typeface="Rockwell"/>
                <a:sym typeface="Rockwell"/>
              </a:rPr>
              <a:t>import </a:t>
            </a:r>
            <a:r>
              <a:rPr b="1" i="0" lang="en-US" sz="2560" u="none" cap="none" strike="noStrike">
                <a:solidFill>
                  <a:schemeClr val="dk1"/>
                </a:solidFill>
                <a:latin typeface="Rockwell"/>
                <a:ea typeface="Rockwell"/>
                <a:cs typeface="Rockwell"/>
                <a:sym typeface="Rockwell"/>
              </a:rPr>
              <a:t>= </a:t>
            </a:r>
            <a:r>
              <a:rPr b="0" i="0" lang="en-US" sz="2560" u="none" cap="none" strike="noStrike">
                <a:solidFill>
                  <a:schemeClr val="dk1"/>
                </a:solidFill>
                <a:latin typeface="Rockwell"/>
                <a:ea typeface="Rockwell"/>
                <a:cs typeface="Rockwell"/>
                <a:sym typeface="Rockwell"/>
              </a:rPr>
              <a:t>"</a:t>
            </a:r>
            <a:r>
              <a:rPr b="1" i="0" lang="en-US" sz="2560" u="none" cap="none" strike="noStrike">
                <a:solidFill>
                  <a:schemeClr val="dk1"/>
                </a:solidFill>
                <a:latin typeface="Rockwell"/>
                <a:ea typeface="Rockwell"/>
                <a:cs typeface="Rockwell"/>
                <a:sym typeface="Rockwell"/>
              </a:rPr>
              <a:t>java.util.*</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b="0" i="0" sz="2560" u="none" cap="none" strike="noStrike">
              <a:solidFill>
                <a:schemeClr val="dk1"/>
              </a:solidFill>
              <a:latin typeface="Rockwell"/>
              <a:ea typeface="Rockwell"/>
              <a:cs typeface="Rockwell"/>
              <a:sym typeface="Rockwell"/>
            </a:endParaRPr>
          </a:p>
        </p:txBody>
      </p:sp>
      <p:sp>
        <p:nvSpPr>
          <p:cNvPr id="300" name="Google Shape;300;p35"/>
          <p:cNvSpPr/>
          <p:nvPr/>
        </p:nvSpPr>
        <p:spPr>
          <a:xfrm>
            <a:off x="2479040" y="5310293"/>
            <a:ext cx="8886613" cy="3901440"/>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txBox="1"/>
          <p:nvPr/>
        </p:nvSpPr>
        <p:spPr>
          <a:xfrm rot="5400000">
            <a:off x="5337371" y="3427289"/>
            <a:ext cx="3169920" cy="79112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02" name="Google Shape;302;p35"/>
          <p:cNvSpPr txBox="1"/>
          <p:nvPr/>
        </p:nvSpPr>
        <p:spPr>
          <a:xfrm>
            <a:off x="5730240" y="5296747"/>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example</a:t>
            </a:r>
            <a:endParaRPr/>
          </a:p>
        </p:txBody>
      </p:sp>
      <p:sp>
        <p:nvSpPr>
          <p:cNvPr id="303" name="Google Shape;303;p35"/>
          <p:cNvSpPr txBox="1"/>
          <p:nvPr/>
        </p:nvSpPr>
        <p:spPr>
          <a:xfrm>
            <a:off x="3346027" y="5879253"/>
            <a:ext cx="8128000" cy="326583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page</a:t>
            </a:r>
            <a:r>
              <a:rPr lang="en-US" sz="1991">
                <a:solidFill>
                  <a:schemeClr val="dk1"/>
                </a:solidFill>
                <a:latin typeface="Courier New"/>
                <a:ea typeface="Courier New"/>
                <a:cs typeface="Courier New"/>
                <a:sym typeface="Courier New"/>
              </a:rPr>
              <a:t> </a:t>
            </a:r>
            <a:r>
              <a:rPr b="1" lang="en-US" sz="1991">
                <a:solidFill>
                  <a:srgbClr val="006600"/>
                </a:solidFill>
                <a:latin typeface="Courier New"/>
                <a:ea typeface="Courier New"/>
                <a:cs typeface="Courier New"/>
                <a:sym typeface="Courier New"/>
              </a:rPr>
              <a:t>import</a:t>
            </a:r>
            <a:r>
              <a:rPr lang="en-US" sz="1991">
                <a:solidFill>
                  <a:schemeClr val="dk1"/>
                </a:solidFill>
                <a:latin typeface="Courier New"/>
                <a:ea typeface="Courier New"/>
                <a:cs typeface="Courier New"/>
                <a:sym typeface="Courier New"/>
              </a:rPr>
              <a:t>=</a:t>
            </a:r>
            <a:r>
              <a:rPr lang="en-US" sz="1991">
                <a:solidFill>
                  <a:schemeClr val="dk1"/>
                </a:solidFill>
                <a:latin typeface="Arimo"/>
                <a:ea typeface="Arimo"/>
                <a:cs typeface="Arimo"/>
                <a:sym typeface="Arimo"/>
              </a:rPr>
              <a:t>"</a:t>
            </a:r>
            <a:r>
              <a:rPr lang="en-US" sz="1991">
                <a:solidFill>
                  <a:schemeClr val="dk1"/>
                </a:solidFill>
                <a:latin typeface="Courier New"/>
                <a:ea typeface="Courier New"/>
                <a:cs typeface="Courier New"/>
                <a:sym typeface="Courier New"/>
              </a:rPr>
              <a:t>java.util.*</a:t>
            </a:r>
            <a:r>
              <a:rPr lang="en-US" sz="2276">
                <a:solidFill>
                  <a:schemeClr val="dk1"/>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LinkedList</a:t>
            </a:r>
            <a:r>
              <a:rPr lang="en-US" sz="1991">
                <a:solidFill>
                  <a:schemeClr val="dk1"/>
                </a:solidFill>
                <a:latin typeface="Courier New"/>
                <a:ea typeface="Courier New"/>
                <a:cs typeface="Courier New"/>
                <a:sym typeface="Courier New"/>
              </a:rPr>
              <a:t> list = new </a:t>
            </a:r>
            <a:r>
              <a:rPr b="1" lang="en-US" sz="1991">
                <a:solidFill>
                  <a:schemeClr val="dk1"/>
                </a:solidFill>
                <a:latin typeface="Courier New"/>
                <a:ea typeface="Courier New"/>
                <a:cs typeface="Courier New"/>
                <a:sym typeface="Courier New"/>
              </a:rPr>
              <a:t>LinkedList</a:t>
            </a:r>
            <a:r>
              <a:rPr lang="en-US" sz="1991">
                <a:solidFill>
                  <a:schemeClr val="dk1"/>
                </a:solidFill>
                <a:latin typeface="Courier New"/>
                <a:ea typeface="Courier New"/>
                <a:cs typeface="Courier New"/>
                <a:sym typeface="Courier New"/>
              </a:rPr>
              <a: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304" name="Google Shape;304;p35"/>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Directives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nvSpPr>
        <p:spPr>
          <a:xfrm>
            <a:off x="2524760" y="2373665"/>
            <a:ext cx="10078720" cy="7927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Specifies whether the JSP page takes part in an HTTP session (more details will be given in the Implicit Variables Section).</a:t>
            </a:r>
            <a:endParaRPr/>
          </a:p>
        </p:txBody>
      </p:sp>
      <p:sp>
        <p:nvSpPr>
          <p:cNvPr id="311" name="Google Shape;311;p36"/>
          <p:cNvSpPr/>
          <p:nvPr/>
        </p:nvSpPr>
        <p:spPr>
          <a:xfrm>
            <a:off x="1915160" y="1635370"/>
            <a:ext cx="667850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12" name="Google Shape;312;p36"/>
          <p:cNvSpPr/>
          <p:nvPr/>
        </p:nvSpPr>
        <p:spPr>
          <a:xfrm>
            <a:off x="1264920" y="1770837"/>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13" name="Google Shape;313;p36"/>
          <p:cNvSpPr txBox="1"/>
          <p:nvPr/>
        </p:nvSpPr>
        <p:spPr>
          <a:xfrm>
            <a:off x="1549400" y="1682785"/>
            <a:ext cx="743712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800000"/>
                </a:solidFill>
                <a:latin typeface="Rockwell"/>
                <a:ea typeface="Rockwell"/>
                <a:cs typeface="Rockwell"/>
                <a:sym typeface="Rockwell"/>
              </a:rPr>
              <a:t>page</a:t>
            </a:r>
            <a:r>
              <a:rPr b="1" i="0" lang="en-US" sz="2560" u="none" cap="none" strike="noStrike">
                <a:solidFill>
                  <a:schemeClr val="dk1"/>
                </a:solidFill>
                <a:latin typeface="Rockwell"/>
                <a:ea typeface="Rockwell"/>
                <a:cs typeface="Rockwell"/>
                <a:sym typeface="Rockwell"/>
              </a:rPr>
              <a:t>    </a:t>
            </a:r>
            <a:r>
              <a:rPr b="1" i="0" lang="en-US" sz="2560" u="none" cap="none" strike="noStrike">
                <a:solidFill>
                  <a:srgbClr val="006600"/>
                </a:solidFill>
                <a:latin typeface="Rockwell"/>
                <a:ea typeface="Rockwell"/>
                <a:cs typeface="Rockwell"/>
                <a:sym typeface="Rockwell"/>
              </a:rPr>
              <a:t>session </a:t>
            </a:r>
            <a:r>
              <a:rPr b="1" i="0" lang="en-US" sz="2560" u="none" cap="none" strike="noStrike">
                <a:solidFill>
                  <a:schemeClr val="dk1"/>
                </a:solidFill>
                <a:latin typeface="Rockwell"/>
                <a:ea typeface="Rockwell"/>
                <a:cs typeface="Rockwell"/>
                <a:sym typeface="Rockwell"/>
              </a:rPr>
              <a:t>= </a:t>
            </a:r>
            <a:r>
              <a:rPr b="0" i="0" lang="en-US" sz="2560" u="none" cap="none" strike="noStrike">
                <a:solidFill>
                  <a:schemeClr val="dk1"/>
                </a:solidFill>
                <a:latin typeface="Rockwell"/>
                <a:ea typeface="Rockwell"/>
                <a:cs typeface="Rockwell"/>
                <a:sym typeface="Rockwell"/>
              </a:rPr>
              <a:t>"</a:t>
            </a:r>
            <a:r>
              <a:rPr b="1" i="0" lang="en-US" sz="2560" u="none" cap="none" strike="noStrike">
                <a:solidFill>
                  <a:schemeClr val="dk1"/>
                </a:solidFill>
                <a:latin typeface="Courier New"/>
                <a:ea typeface="Courier New"/>
                <a:cs typeface="Courier New"/>
                <a:sym typeface="Courier New"/>
              </a:rPr>
              <a:t>true</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a:p>
        </p:txBody>
      </p:sp>
      <p:sp>
        <p:nvSpPr>
          <p:cNvPr id="314" name="Google Shape;314;p36"/>
          <p:cNvSpPr txBox="1"/>
          <p:nvPr/>
        </p:nvSpPr>
        <p:spPr>
          <a:xfrm>
            <a:off x="2524760" y="4407922"/>
            <a:ext cx="1007872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Used to delegate the exceptions to another HTML or JSP page.</a:t>
            </a:r>
            <a:endParaRPr/>
          </a:p>
        </p:txBody>
      </p:sp>
      <p:sp>
        <p:nvSpPr>
          <p:cNvPr id="315" name="Google Shape;315;p36"/>
          <p:cNvSpPr/>
          <p:nvPr/>
        </p:nvSpPr>
        <p:spPr>
          <a:xfrm>
            <a:off x="1915160" y="3669628"/>
            <a:ext cx="765386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16" name="Google Shape;316;p36"/>
          <p:cNvSpPr/>
          <p:nvPr/>
        </p:nvSpPr>
        <p:spPr>
          <a:xfrm>
            <a:off x="1264920" y="3805095"/>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17" name="Google Shape;317;p36"/>
          <p:cNvSpPr txBox="1"/>
          <p:nvPr/>
        </p:nvSpPr>
        <p:spPr>
          <a:xfrm>
            <a:off x="1549400" y="3717042"/>
            <a:ext cx="8019627"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800000"/>
                </a:solidFill>
                <a:latin typeface="Rockwell"/>
                <a:ea typeface="Rockwell"/>
                <a:cs typeface="Rockwell"/>
                <a:sym typeface="Rockwell"/>
              </a:rPr>
              <a:t>page</a:t>
            </a:r>
            <a:r>
              <a:rPr b="1" i="0" lang="en-US" sz="2560" u="none" cap="none" strike="noStrike">
                <a:solidFill>
                  <a:schemeClr val="dk1"/>
                </a:solidFill>
                <a:latin typeface="Rockwell"/>
                <a:ea typeface="Rockwell"/>
                <a:cs typeface="Rockwell"/>
                <a:sym typeface="Rockwell"/>
              </a:rPr>
              <a:t>    </a:t>
            </a:r>
            <a:r>
              <a:rPr b="1" i="0" lang="en-US" sz="2560" u="none" cap="none" strike="noStrike">
                <a:solidFill>
                  <a:srgbClr val="006600"/>
                </a:solidFill>
                <a:latin typeface="Rockwell"/>
                <a:ea typeface="Rockwell"/>
                <a:cs typeface="Rockwell"/>
                <a:sym typeface="Rockwell"/>
              </a:rPr>
              <a:t>errorPage </a:t>
            </a:r>
            <a:r>
              <a:rPr b="1" i="0" lang="en-US" sz="2560" u="none" cap="none" strike="noStrike">
                <a:solidFill>
                  <a:schemeClr val="dk1"/>
                </a:solidFill>
                <a:latin typeface="Rockwell"/>
                <a:ea typeface="Rockwell"/>
                <a:cs typeface="Rockwell"/>
                <a:sym typeface="Rockwell"/>
              </a:rPr>
              <a:t>= </a:t>
            </a:r>
            <a:r>
              <a:rPr b="0" i="0" lang="en-US" sz="2560" u="none" cap="none" strike="noStrike">
                <a:solidFill>
                  <a:schemeClr val="dk1"/>
                </a:solidFill>
                <a:latin typeface="Rockwell"/>
                <a:ea typeface="Rockwell"/>
                <a:cs typeface="Rockwell"/>
                <a:sym typeface="Rockwell"/>
              </a:rPr>
              <a:t>"error.html"    </a:t>
            </a:r>
            <a:r>
              <a:rPr b="1" i="0" lang="en-US" sz="2560" u="none" cap="none" strike="noStrike">
                <a:solidFill>
                  <a:srgbClr val="0066FF"/>
                </a:solidFill>
                <a:latin typeface="Rockwell"/>
                <a:ea typeface="Rockwell"/>
                <a:cs typeface="Rockwell"/>
                <a:sym typeface="Rockwell"/>
              </a:rPr>
              <a:t>%&gt;</a:t>
            </a:r>
            <a:endParaRPr/>
          </a:p>
        </p:txBody>
      </p:sp>
      <p:sp>
        <p:nvSpPr>
          <p:cNvPr id="318" name="Google Shape;318;p36"/>
          <p:cNvSpPr/>
          <p:nvPr/>
        </p:nvSpPr>
        <p:spPr>
          <a:xfrm>
            <a:off x="2511213" y="5320063"/>
            <a:ext cx="8886613" cy="3901440"/>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txBox="1"/>
          <p:nvPr/>
        </p:nvSpPr>
        <p:spPr>
          <a:xfrm rot="5400000">
            <a:off x="5369546" y="3437064"/>
            <a:ext cx="3169920" cy="791125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20" name="Google Shape;320;p36"/>
          <p:cNvSpPr txBox="1"/>
          <p:nvPr/>
        </p:nvSpPr>
        <p:spPr>
          <a:xfrm>
            <a:off x="5762413" y="5306517"/>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example</a:t>
            </a:r>
            <a:endParaRPr/>
          </a:p>
        </p:txBody>
      </p:sp>
      <p:sp>
        <p:nvSpPr>
          <p:cNvPr id="321" name="Google Shape;321;p36"/>
          <p:cNvSpPr txBox="1"/>
          <p:nvPr/>
        </p:nvSpPr>
        <p:spPr>
          <a:xfrm>
            <a:off x="3378200" y="5889023"/>
            <a:ext cx="8128000" cy="322851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page</a:t>
            </a:r>
            <a:r>
              <a:rPr lang="en-US" sz="1991">
                <a:solidFill>
                  <a:schemeClr val="dk1"/>
                </a:solidFill>
                <a:latin typeface="Courier New"/>
                <a:ea typeface="Courier New"/>
                <a:cs typeface="Courier New"/>
                <a:sym typeface="Courier New"/>
              </a:rPr>
              <a:t> </a:t>
            </a:r>
            <a:r>
              <a:rPr b="1" lang="en-US" sz="1991">
                <a:solidFill>
                  <a:srgbClr val="006600"/>
                </a:solidFill>
                <a:latin typeface="Courier New"/>
                <a:ea typeface="Courier New"/>
                <a:cs typeface="Courier New"/>
                <a:sym typeface="Courier New"/>
              </a:rPr>
              <a:t>errorPage</a:t>
            </a:r>
            <a:r>
              <a:rPr lang="en-US" sz="1991">
                <a:solidFill>
                  <a:schemeClr val="dk1"/>
                </a:solidFill>
                <a:latin typeface="Courier New"/>
                <a:ea typeface="Courier New"/>
                <a:cs typeface="Courier New"/>
                <a:sym typeface="Courier New"/>
              </a:rPr>
              <a:t>=</a:t>
            </a:r>
            <a:r>
              <a:rPr lang="en-US" sz="1991">
                <a:solidFill>
                  <a:schemeClr val="dk1"/>
                </a:solidFill>
                <a:latin typeface="Rockwell"/>
                <a:ea typeface="Rockwell"/>
                <a:cs typeface="Rockwell"/>
                <a:sym typeface="Rockwell"/>
              </a:rPr>
              <a:t>"</a:t>
            </a:r>
            <a:r>
              <a:rPr b="1" lang="en-US" sz="1991">
                <a:solidFill>
                  <a:schemeClr val="dk1"/>
                </a:solidFill>
                <a:latin typeface="Courier New"/>
                <a:ea typeface="Courier New"/>
                <a:cs typeface="Courier New"/>
                <a:sym typeface="Courier New"/>
              </a:rPr>
              <a:t>error.html</a:t>
            </a:r>
            <a:r>
              <a:rPr lang="en-US" sz="1991">
                <a:solidFill>
                  <a:schemeClr val="dk1"/>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int</a:t>
            </a:r>
            <a:r>
              <a:rPr lang="en-US" sz="1991">
                <a:solidFill>
                  <a:schemeClr val="dk1"/>
                </a:solidFill>
                <a:latin typeface="Courier New"/>
                <a:ea typeface="Courier New"/>
                <a:cs typeface="Courier New"/>
                <a:sym typeface="Courier New"/>
              </a:rPr>
              <a:t>	i = Integer.</a:t>
            </a:r>
            <a:r>
              <a:rPr b="1" lang="en-US" sz="1991">
                <a:solidFill>
                  <a:schemeClr val="dk1"/>
                </a:solidFill>
                <a:latin typeface="Courier New"/>
                <a:ea typeface="Courier New"/>
                <a:cs typeface="Courier New"/>
                <a:sym typeface="Courier New"/>
              </a:rPr>
              <a:t>parseInt</a:t>
            </a:r>
            <a:r>
              <a:rPr lang="en-US" sz="1991">
                <a:solidFill>
                  <a:schemeClr val="dk1"/>
                </a:solidFill>
                <a:latin typeface="Courier New"/>
                <a:ea typeface="Courier New"/>
                <a:cs typeface="Courier New"/>
                <a:sym typeface="Courier New"/>
              </a:rPr>
              <a:t> ( </a:t>
            </a:r>
            <a:r>
              <a:rPr lang="en-US" sz="1991">
                <a:solidFill>
                  <a:schemeClr val="dk1"/>
                </a:solidFill>
                <a:latin typeface="Rockwell"/>
                <a:ea typeface="Rockwell"/>
                <a:cs typeface="Rockwell"/>
                <a:sym typeface="Rockwell"/>
              </a:rPr>
              <a:t>"</a:t>
            </a:r>
            <a:r>
              <a:rPr b="1" lang="en-US" sz="1991">
                <a:solidFill>
                  <a:srgbClr val="FFFF66"/>
                </a:solidFill>
                <a:latin typeface="Courier New"/>
                <a:ea typeface="Courier New"/>
                <a:cs typeface="Courier New"/>
                <a:sym typeface="Courier New"/>
              </a:rPr>
              <a:t>1s7</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322" name="Google Shape;322;p36"/>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Directives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nvSpPr>
        <p:spPr>
          <a:xfrm>
            <a:off x="2018453" y="3098235"/>
            <a:ext cx="1007872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Specifies the </a:t>
            </a:r>
            <a:r>
              <a:rPr b="1" lang="en-US" sz="2276">
                <a:solidFill>
                  <a:srgbClr val="C00000"/>
                </a:solidFill>
                <a:latin typeface="Century"/>
                <a:ea typeface="Century"/>
                <a:cs typeface="Century"/>
                <a:sym typeface="Century"/>
              </a:rPr>
              <a:t>content type </a:t>
            </a:r>
            <a:r>
              <a:rPr lang="en-US" sz="2276">
                <a:solidFill>
                  <a:schemeClr val="dk1"/>
                </a:solidFill>
                <a:latin typeface="Century"/>
                <a:ea typeface="Century"/>
                <a:cs typeface="Century"/>
                <a:sym typeface="Century"/>
              </a:rPr>
              <a:t>and </a:t>
            </a:r>
            <a:r>
              <a:rPr b="1" lang="en-US" sz="2276">
                <a:solidFill>
                  <a:srgbClr val="C00000"/>
                </a:solidFill>
                <a:latin typeface="Century"/>
                <a:ea typeface="Century"/>
                <a:cs typeface="Century"/>
                <a:sym typeface="Century"/>
              </a:rPr>
              <a:t>Character Encoding</a:t>
            </a:r>
            <a:r>
              <a:rPr lang="en-US" sz="2276">
                <a:solidFill>
                  <a:srgbClr val="C00000"/>
                </a:solidFill>
                <a:latin typeface="Century"/>
                <a:ea typeface="Century"/>
                <a:cs typeface="Century"/>
                <a:sym typeface="Century"/>
              </a:rPr>
              <a:t> </a:t>
            </a:r>
            <a:r>
              <a:rPr lang="en-US" sz="2276">
                <a:solidFill>
                  <a:schemeClr val="dk1"/>
                </a:solidFill>
                <a:latin typeface="Century"/>
                <a:ea typeface="Century"/>
                <a:cs typeface="Century"/>
                <a:sym typeface="Century"/>
              </a:rPr>
              <a:t>for the output.</a:t>
            </a:r>
            <a:endParaRPr/>
          </a:p>
        </p:txBody>
      </p:sp>
      <p:sp>
        <p:nvSpPr>
          <p:cNvPr id="329" name="Google Shape;329;p37"/>
          <p:cNvSpPr/>
          <p:nvPr/>
        </p:nvSpPr>
        <p:spPr>
          <a:xfrm>
            <a:off x="1625600" y="2314786"/>
            <a:ext cx="1057994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30" name="Google Shape;330;p37"/>
          <p:cNvSpPr/>
          <p:nvPr/>
        </p:nvSpPr>
        <p:spPr>
          <a:xfrm>
            <a:off x="975360" y="2450253"/>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31" name="Google Shape;331;p37"/>
          <p:cNvSpPr txBox="1"/>
          <p:nvPr/>
        </p:nvSpPr>
        <p:spPr>
          <a:xfrm>
            <a:off x="975360" y="2362200"/>
            <a:ext cx="1105408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800000"/>
                </a:solidFill>
                <a:latin typeface="Rockwell"/>
                <a:ea typeface="Rockwell"/>
                <a:cs typeface="Rockwell"/>
                <a:sym typeface="Rockwell"/>
              </a:rPr>
              <a:t>page</a:t>
            </a:r>
            <a:r>
              <a:rPr b="1" i="0" lang="en-US" sz="2560" u="none" cap="none" strike="noStrike">
                <a:solidFill>
                  <a:schemeClr val="dk1"/>
                </a:solidFill>
                <a:latin typeface="Rockwell"/>
                <a:ea typeface="Rockwell"/>
                <a:cs typeface="Rockwell"/>
                <a:sym typeface="Rockwell"/>
              </a:rPr>
              <a:t>  </a:t>
            </a:r>
            <a:r>
              <a:rPr b="1" i="0" lang="en-US" sz="2560" u="none" cap="none" strike="noStrike">
                <a:solidFill>
                  <a:srgbClr val="006600"/>
                </a:solidFill>
                <a:latin typeface="Rockwell"/>
                <a:ea typeface="Rockwell"/>
                <a:cs typeface="Rockwell"/>
                <a:sym typeface="Rockwell"/>
              </a:rPr>
              <a:t>contentType </a:t>
            </a:r>
            <a:r>
              <a:rPr b="1" i="0" lang="en-US" sz="2560"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Rockwell"/>
                <a:ea typeface="Rockwell"/>
                <a:cs typeface="Rockwell"/>
                <a:sym typeface="Rockwell"/>
              </a:rPr>
              <a:t>"</a:t>
            </a:r>
            <a:r>
              <a:rPr b="0" i="0" lang="en-US" sz="2276" u="none" cap="none" strike="noStrike">
                <a:solidFill>
                  <a:schemeClr val="dk1"/>
                </a:solidFill>
                <a:latin typeface="Courier New"/>
                <a:ea typeface="Courier New"/>
                <a:cs typeface="Courier New"/>
                <a:sym typeface="Courier New"/>
              </a:rPr>
              <a:t>text/html;charset=ISO-8859-1</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a:p>
        </p:txBody>
      </p:sp>
      <p:sp>
        <p:nvSpPr>
          <p:cNvPr id="332" name="Google Shape;332;p37"/>
          <p:cNvSpPr/>
          <p:nvPr/>
        </p:nvSpPr>
        <p:spPr>
          <a:xfrm>
            <a:off x="826347" y="3965221"/>
            <a:ext cx="11487573" cy="3901440"/>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txBox="1"/>
          <p:nvPr/>
        </p:nvSpPr>
        <p:spPr>
          <a:xfrm rot="5400000">
            <a:off x="4985151" y="781734"/>
            <a:ext cx="3169920" cy="105122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34" name="Google Shape;334;p37"/>
          <p:cNvSpPr txBox="1"/>
          <p:nvPr/>
        </p:nvSpPr>
        <p:spPr>
          <a:xfrm>
            <a:off x="5472853" y="3951675"/>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example</a:t>
            </a:r>
            <a:endParaRPr/>
          </a:p>
        </p:txBody>
      </p:sp>
      <p:sp>
        <p:nvSpPr>
          <p:cNvPr id="335" name="Google Shape;335;p37"/>
          <p:cNvSpPr txBox="1"/>
          <p:nvPr/>
        </p:nvSpPr>
        <p:spPr>
          <a:xfrm>
            <a:off x="1693334" y="4823177"/>
            <a:ext cx="9767147" cy="2186945"/>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page</a:t>
            </a:r>
            <a:r>
              <a:rPr lang="en-US" sz="1991">
                <a:solidFill>
                  <a:schemeClr val="dk1"/>
                </a:solidFill>
                <a:latin typeface="Courier New"/>
                <a:ea typeface="Courier New"/>
                <a:cs typeface="Courier New"/>
                <a:sym typeface="Courier New"/>
              </a:rPr>
              <a:t> </a:t>
            </a:r>
            <a:r>
              <a:rPr b="1" lang="en-US" sz="1991">
                <a:solidFill>
                  <a:srgbClr val="006600"/>
                </a:solidFill>
                <a:latin typeface="Courier New"/>
                <a:ea typeface="Courier New"/>
                <a:cs typeface="Courier New"/>
                <a:sym typeface="Courier New"/>
              </a:rPr>
              <a:t>contentType</a:t>
            </a:r>
            <a:r>
              <a:rPr lang="en-US" sz="1991">
                <a:solidFill>
                  <a:schemeClr val="dk1"/>
                </a:solidFill>
                <a:latin typeface="Courier New"/>
                <a:ea typeface="Courier New"/>
                <a:cs typeface="Courier New"/>
                <a:sym typeface="Courier New"/>
              </a:rPr>
              <a:t>=</a:t>
            </a:r>
            <a:r>
              <a:rPr lang="en-US" sz="1991">
                <a:solidFill>
                  <a:schemeClr val="dk1"/>
                </a:solidFill>
                <a:latin typeface="Rockwell"/>
                <a:ea typeface="Rockwell"/>
                <a:cs typeface="Rockwell"/>
                <a:sym typeface="Rockwell"/>
              </a:rPr>
              <a:t>"</a:t>
            </a:r>
            <a:r>
              <a:rPr b="1" lang="en-US" sz="1991">
                <a:solidFill>
                  <a:schemeClr val="dk1"/>
                </a:solidFill>
                <a:latin typeface="Courier New"/>
                <a:ea typeface="Courier New"/>
                <a:cs typeface="Courier New"/>
                <a:sym typeface="Courier New"/>
              </a:rPr>
              <a:t>application/vnd.ms-excel</a:t>
            </a:r>
            <a:r>
              <a:rPr lang="en-US" sz="1991">
                <a:solidFill>
                  <a:schemeClr val="dk1"/>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This is a Test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1	2	3	4</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5	6	7	8</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p:txBody>
      </p:sp>
      <p:cxnSp>
        <p:nvCxnSpPr>
          <p:cNvPr id="336" name="Google Shape;336;p37"/>
          <p:cNvCxnSpPr/>
          <p:nvPr/>
        </p:nvCxnSpPr>
        <p:spPr>
          <a:xfrm>
            <a:off x="4599094" y="6349434"/>
            <a:ext cx="1104053" cy="0"/>
          </a:xfrm>
          <a:prstGeom prst="straightConnector1">
            <a:avLst/>
          </a:prstGeom>
          <a:noFill/>
          <a:ln cap="flat" cmpd="sng" w="9525">
            <a:solidFill>
              <a:schemeClr val="dk1"/>
            </a:solidFill>
            <a:prstDash val="solid"/>
            <a:round/>
            <a:headEnd len="med" w="med" type="triangle"/>
            <a:tailEnd len="med" w="med" type="triangle"/>
          </a:ln>
        </p:spPr>
      </p:cxnSp>
      <p:sp>
        <p:nvSpPr>
          <p:cNvPr id="337" name="Google Shape;337;p37"/>
          <p:cNvSpPr txBox="1"/>
          <p:nvPr/>
        </p:nvSpPr>
        <p:spPr>
          <a:xfrm>
            <a:off x="5269653" y="8083409"/>
            <a:ext cx="3359573"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chemeClr val="dk1"/>
                </a:solidFill>
                <a:latin typeface="Rockwell"/>
                <a:ea typeface="Rockwell"/>
                <a:cs typeface="Rockwell"/>
                <a:sym typeface="Rockwell"/>
              </a:rPr>
              <a:t>This is a tabulation</a:t>
            </a:r>
            <a:endParaRPr/>
          </a:p>
        </p:txBody>
      </p:sp>
      <p:cxnSp>
        <p:nvCxnSpPr>
          <p:cNvPr id="338" name="Google Shape;338;p37"/>
          <p:cNvCxnSpPr/>
          <p:nvPr/>
        </p:nvCxnSpPr>
        <p:spPr>
          <a:xfrm rot="10800000">
            <a:off x="5052906" y="6444261"/>
            <a:ext cx="650240" cy="1625600"/>
          </a:xfrm>
          <a:prstGeom prst="straightConnector1">
            <a:avLst/>
          </a:prstGeom>
          <a:noFill/>
          <a:ln cap="flat" cmpd="sng" w="9525">
            <a:solidFill>
              <a:schemeClr val="dk1"/>
            </a:solidFill>
            <a:prstDash val="solid"/>
            <a:round/>
            <a:headEnd len="med" w="med" type="none"/>
            <a:tailEnd len="med" w="med" type="triangle"/>
          </a:ln>
        </p:spPr>
      </p:cxnSp>
      <p:sp>
        <p:nvSpPr>
          <p:cNvPr id="339" name="Google Shape;339;p37"/>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Directives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1"/>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Java  Server Pages (JSP)</a:t>
            </a:r>
            <a:endParaRPr/>
          </a:p>
        </p:txBody>
      </p:sp>
      <p:sp>
        <p:nvSpPr>
          <p:cNvPr id="74" name="Google Shape;74;p11"/>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latin typeface="Arial"/>
                <a:ea typeface="Arial"/>
                <a:cs typeface="Arial"/>
                <a:sym typeface="Arial"/>
              </a:rPr>
              <a:t>The Java Server Pages (JSP) technology allows Web developers to generate </a:t>
            </a:r>
            <a:r>
              <a:rPr lang="en-US">
                <a:solidFill>
                  <a:srgbClr val="C00000"/>
                </a:solidFill>
                <a:latin typeface="Arial"/>
                <a:ea typeface="Arial"/>
                <a:cs typeface="Arial"/>
                <a:sym typeface="Arial"/>
              </a:rPr>
              <a:t>static</a:t>
            </a:r>
            <a:r>
              <a:rPr lang="en-US">
                <a:latin typeface="Arial"/>
                <a:ea typeface="Arial"/>
                <a:cs typeface="Arial"/>
                <a:sym typeface="Arial"/>
              </a:rPr>
              <a:t> and </a:t>
            </a:r>
            <a:r>
              <a:rPr lang="en-US">
                <a:solidFill>
                  <a:srgbClr val="C00000"/>
                </a:solidFill>
                <a:latin typeface="Arial"/>
                <a:ea typeface="Arial"/>
                <a:cs typeface="Arial"/>
                <a:sym typeface="Arial"/>
              </a:rPr>
              <a:t>dynamic</a:t>
            </a:r>
            <a:r>
              <a:rPr lang="en-US">
                <a:latin typeface="Arial"/>
                <a:ea typeface="Arial"/>
                <a:cs typeface="Arial"/>
                <a:sym typeface="Arial"/>
              </a:rPr>
              <a:t> HTTP contents.  The JSP is just like the ordinary Web pages with some additional embedded Java code. For example, a simplest JSP page can just be a simple HTML page with a .JSP extension.  </a:t>
            </a:r>
            <a:endParaRPr/>
          </a:p>
          <a:p>
            <a:pPr indent="-260091" lvl="1" marL="650230" rtl="0" algn="just">
              <a:lnSpc>
                <a:spcPct val="90000"/>
              </a:lnSpc>
              <a:spcBef>
                <a:spcPts val="2276"/>
              </a:spcBef>
              <a:spcAft>
                <a:spcPts val="0"/>
              </a:spcAft>
              <a:buSzPts val="2380"/>
              <a:buFont typeface="Arial"/>
              <a:buNone/>
            </a:pPr>
            <a:r>
              <a:rPr b="1" lang="en-US">
                <a:solidFill>
                  <a:srgbClr val="0070C0"/>
                </a:solidFill>
                <a:latin typeface="Arial"/>
                <a:ea typeface="Arial"/>
                <a:cs typeface="Arial"/>
                <a:sym typeface="Arial"/>
              </a:rPr>
              <a:t>&lt;HTML&gt;</a:t>
            </a:r>
            <a:endParaRPr/>
          </a:p>
          <a:p>
            <a:pPr indent="-260091" lvl="1" marL="650230" rtl="0" algn="just">
              <a:lnSpc>
                <a:spcPct val="90000"/>
              </a:lnSpc>
              <a:spcBef>
                <a:spcPts val="1422"/>
              </a:spcBef>
              <a:spcAft>
                <a:spcPts val="0"/>
              </a:spcAft>
              <a:buSzPts val="2380"/>
              <a:buFont typeface="Arial"/>
              <a:buNone/>
            </a:pPr>
            <a:r>
              <a:rPr b="1" lang="en-US">
                <a:solidFill>
                  <a:srgbClr val="0070C0"/>
                </a:solidFill>
                <a:latin typeface="Arial"/>
                <a:ea typeface="Arial"/>
                <a:cs typeface="Arial"/>
                <a:sym typeface="Arial"/>
              </a:rPr>
              <a:t>&lt;BODY&gt;</a:t>
            </a:r>
            <a:endParaRPr/>
          </a:p>
          <a:p>
            <a:pPr indent="-260091" lvl="1" marL="650230" rtl="0" algn="just">
              <a:lnSpc>
                <a:spcPct val="90000"/>
              </a:lnSpc>
              <a:spcBef>
                <a:spcPts val="1422"/>
              </a:spcBef>
              <a:spcAft>
                <a:spcPts val="0"/>
              </a:spcAft>
              <a:buSzPts val="2380"/>
              <a:buFont typeface="Arial"/>
              <a:buNone/>
            </a:pPr>
            <a:r>
              <a:rPr b="1" lang="en-US">
                <a:solidFill>
                  <a:srgbClr val="0070C0"/>
                </a:solidFill>
                <a:latin typeface="Arial"/>
                <a:ea typeface="Arial"/>
                <a:cs typeface="Arial"/>
                <a:sym typeface="Arial"/>
              </a:rPr>
              <a:t>&lt;H1&gt; This is a simplest JSP page &lt;H1&gt;</a:t>
            </a:r>
            <a:endParaRPr/>
          </a:p>
          <a:p>
            <a:pPr indent="-260091" lvl="1" marL="650230" rtl="0" algn="just">
              <a:lnSpc>
                <a:spcPct val="90000"/>
              </a:lnSpc>
              <a:spcBef>
                <a:spcPts val="1422"/>
              </a:spcBef>
              <a:spcAft>
                <a:spcPts val="0"/>
              </a:spcAft>
              <a:buSzPts val="2380"/>
              <a:buFont typeface="Arial"/>
              <a:buNone/>
            </a:pPr>
            <a:r>
              <a:rPr b="1" lang="en-US">
                <a:solidFill>
                  <a:srgbClr val="0070C0"/>
                </a:solidFill>
                <a:latin typeface="Arial"/>
                <a:ea typeface="Arial"/>
                <a:cs typeface="Arial"/>
                <a:sym typeface="Arial"/>
              </a:rPr>
              <a:t>&lt;/BODY&gt;</a:t>
            </a:r>
            <a:endParaRPr/>
          </a:p>
          <a:p>
            <a:pPr indent="-260091" lvl="1" marL="650230" rtl="0" algn="just">
              <a:lnSpc>
                <a:spcPct val="90000"/>
              </a:lnSpc>
              <a:spcBef>
                <a:spcPts val="1422"/>
              </a:spcBef>
              <a:spcAft>
                <a:spcPts val="0"/>
              </a:spcAft>
              <a:buSzPts val="2380"/>
              <a:buFont typeface="Arial"/>
              <a:buNone/>
            </a:pPr>
            <a:r>
              <a:rPr b="1" lang="en-US">
                <a:solidFill>
                  <a:srgbClr val="0070C0"/>
                </a:solidFill>
                <a:latin typeface="Arial"/>
                <a:ea typeface="Arial"/>
                <a:cs typeface="Arial"/>
                <a:sym typeface="Arial"/>
              </a:rPr>
              <a:t>&lt;HTML&gt;</a:t>
            </a:r>
            <a:endParaRPr/>
          </a:p>
          <a:p>
            <a:pPr indent="-260092" lvl="0" marL="260092" rtl="0" algn="just">
              <a:lnSpc>
                <a:spcPct val="90000"/>
              </a:lnSpc>
              <a:spcBef>
                <a:spcPts val="1706"/>
              </a:spcBef>
              <a:spcAft>
                <a:spcPts val="0"/>
              </a:spcAft>
              <a:buSzPts val="2380"/>
              <a:buFont typeface="Arial"/>
              <a:buChar char="•"/>
            </a:pPr>
            <a:r>
              <a:rPr lang="en-US">
                <a:latin typeface="Arial"/>
                <a:ea typeface="Arial"/>
                <a:cs typeface="Arial"/>
                <a:sym typeface="Arial"/>
              </a:rPr>
              <a:t>This is the simplest JSP page, without any embedded Java code. It can be treated just like an HTML page.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p:nvPr/>
        </p:nvSpPr>
        <p:spPr>
          <a:xfrm>
            <a:off x="6838885" y="6762395"/>
            <a:ext cx="6057542" cy="247721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46" name="Google Shape;346;p38"/>
          <p:cNvSpPr txBox="1"/>
          <p:nvPr/>
        </p:nvSpPr>
        <p:spPr>
          <a:xfrm>
            <a:off x="1234699" y="2418493"/>
            <a:ext cx="11442417" cy="7927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Tells the JSP engine to include the contents of another file (HTML, JSP,..) in the current page.</a:t>
            </a:r>
            <a:endParaRPr/>
          </a:p>
        </p:txBody>
      </p:sp>
      <p:sp>
        <p:nvSpPr>
          <p:cNvPr id="347" name="Google Shape;347;p38"/>
          <p:cNvSpPr/>
          <p:nvPr/>
        </p:nvSpPr>
        <p:spPr>
          <a:xfrm>
            <a:off x="1884940" y="1705186"/>
            <a:ext cx="765386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48" name="Google Shape;348;p38"/>
          <p:cNvSpPr/>
          <p:nvPr/>
        </p:nvSpPr>
        <p:spPr>
          <a:xfrm>
            <a:off x="1234700" y="1840653"/>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49" name="Google Shape;349;p38"/>
          <p:cNvSpPr txBox="1"/>
          <p:nvPr/>
        </p:nvSpPr>
        <p:spPr>
          <a:xfrm>
            <a:off x="1519180" y="1752600"/>
            <a:ext cx="8019627"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800000"/>
                </a:solidFill>
                <a:latin typeface="Rockwell"/>
                <a:ea typeface="Rockwell"/>
                <a:cs typeface="Rockwell"/>
                <a:sym typeface="Rockwell"/>
              </a:rPr>
              <a:t>include</a:t>
            </a:r>
            <a:r>
              <a:rPr b="1" i="0" lang="en-US" sz="2560" u="none" cap="none" strike="noStrike">
                <a:solidFill>
                  <a:schemeClr val="dk1"/>
                </a:solidFill>
                <a:latin typeface="Rockwell"/>
                <a:ea typeface="Rockwell"/>
                <a:cs typeface="Rockwell"/>
                <a:sym typeface="Rockwell"/>
              </a:rPr>
              <a:t>    </a:t>
            </a:r>
            <a:r>
              <a:rPr b="1" i="0" lang="en-US" sz="2560" u="none" cap="none" strike="noStrike">
                <a:solidFill>
                  <a:srgbClr val="006600"/>
                </a:solidFill>
                <a:latin typeface="Rockwell"/>
                <a:ea typeface="Rockwell"/>
                <a:cs typeface="Rockwell"/>
                <a:sym typeface="Rockwell"/>
              </a:rPr>
              <a:t>file </a:t>
            </a:r>
            <a:r>
              <a:rPr b="1" i="0" lang="en-US" sz="2560" u="none" cap="none" strike="noStrike">
                <a:solidFill>
                  <a:schemeClr val="dk1"/>
                </a:solidFill>
                <a:latin typeface="Rockwell"/>
                <a:ea typeface="Rockwell"/>
                <a:cs typeface="Rockwell"/>
                <a:sym typeface="Rockwell"/>
              </a:rPr>
              <a:t>= </a:t>
            </a:r>
            <a:r>
              <a:rPr b="0" i="0" lang="en-US" sz="2560" u="none" cap="none" strike="noStrike">
                <a:solidFill>
                  <a:schemeClr val="dk1"/>
                </a:solidFill>
                <a:latin typeface="Rockwell"/>
                <a:ea typeface="Rockwell"/>
                <a:cs typeface="Rockwell"/>
                <a:sym typeface="Rockwell"/>
              </a:rPr>
              <a:t>"</a:t>
            </a:r>
            <a:r>
              <a:rPr b="0" i="0" lang="en-US" sz="2560" u="none" cap="none" strike="noStrike">
                <a:solidFill>
                  <a:schemeClr val="dk1"/>
                </a:solidFill>
                <a:latin typeface="Courier New"/>
                <a:ea typeface="Courier New"/>
                <a:cs typeface="Courier New"/>
                <a:sym typeface="Courier New"/>
              </a:rPr>
              <a:t>header.html</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a:p>
        </p:txBody>
      </p:sp>
      <p:sp>
        <p:nvSpPr>
          <p:cNvPr id="350" name="Google Shape;350;p38"/>
          <p:cNvSpPr/>
          <p:nvPr/>
        </p:nvSpPr>
        <p:spPr>
          <a:xfrm>
            <a:off x="110327" y="3463994"/>
            <a:ext cx="6935893" cy="2790723"/>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nvSpPr>
        <p:spPr>
          <a:xfrm rot="5400000">
            <a:off x="2444540" y="1827440"/>
            <a:ext cx="2267462" cy="623821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52" name="Google Shape;352;p38"/>
          <p:cNvSpPr txBox="1"/>
          <p:nvPr/>
        </p:nvSpPr>
        <p:spPr>
          <a:xfrm>
            <a:off x="2108459" y="3460382"/>
            <a:ext cx="293962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ourier New"/>
                <a:ea typeface="Courier New"/>
                <a:cs typeface="Courier New"/>
                <a:sym typeface="Courier New"/>
              </a:rPr>
              <a:t>example1.jsp</a:t>
            </a:r>
            <a:endParaRPr/>
          </a:p>
        </p:txBody>
      </p:sp>
      <p:sp>
        <p:nvSpPr>
          <p:cNvPr id="353" name="Google Shape;353;p38"/>
          <p:cNvSpPr txBox="1"/>
          <p:nvPr/>
        </p:nvSpPr>
        <p:spPr>
          <a:xfrm>
            <a:off x="557367" y="4032955"/>
            <a:ext cx="6272107" cy="2221762"/>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b="1" lang="en-US" sz="1800">
                <a:solidFill>
                  <a:srgbClr val="0000FF"/>
                </a:solidFill>
                <a:latin typeface="Arimo"/>
                <a:ea typeface="Arimo"/>
                <a:cs typeface="Arimo"/>
                <a:sym typeface="Arimo"/>
              </a:rPr>
              <a:t>        &lt;%</a:t>
            </a:r>
            <a:r>
              <a:rPr lang="en-US" sz="1800">
                <a:solidFill>
                  <a:srgbClr val="FF0000"/>
                </a:solidFill>
                <a:latin typeface="Arimo"/>
                <a:ea typeface="Arimo"/>
                <a:cs typeface="Arimo"/>
                <a:sym typeface="Arimo"/>
              </a:rPr>
              <a:t>@</a:t>
            </a:r>
            <a:r>
              <a:rPr lang="en-US" sz="1800">
                <a:solidFill>
                  <a:schemeClr val="dk1"/>
                </a:solidFill>
                <a:latin typeface="Courier New"/>
                <a:ea typeface="Courier New"/>
                <a:cs typeface="Courier New"/>
                <a:sym typeface="Courier New"/>
              </a:rPr>
              <a:t> </a:t>
            </a:r>
            <a:r>
              <a:rPr b="1" lang="en-US" sz="1800">
                <a:solidFill>
                  <a:srgbClr val="A50021"/>
                </a:solidFill>
                <a:latin typeface="Courier New"/>
                <a:ea typeface="Courier New"/>
                <a:cs typeface="Courier New"/>
                <a:sym typeface="Courier New"/>
              </a:rPr>
              <a:t>include</a:t>
            </a:r>
            <a:r>
              <a:rPr lang="en-US" sz="1800">
                <a:solidFill>
                  <a:schemeClr val="dk1"/>
                </a:solidFill>
                <a:latin typeface="Courier New"/>
                <a:ea typeface="Courier New"/>
                <a:cs typeface="Courier New"/>
                <a:sym typeface="Courier New"/>
              </a:rPr>
              <a:t> </a:t>
            </a:r>
            <a:r>
              <a:rPr b="1" lang="en-US" sz="1800">
                <a:solidFill>
                  <a:srgbClr val="006600"/>
                </a:solidFill>
                <a:latin typeface="Courier New"/>
                <a:ea typeface="Courier New"/>
                <a:cs typeface="Courier New"/>
                <a:sym typeface="Courier New"/>
              </a:rPr>
              <a:t>file</a:t>
            </a:r>
            <a:r>
              <a:rPr lang="en-US" sz="1800">
                <a:solidFill>
                  <a:schemeClr val="dk1"/>
                </a:solidFill>
                <a:latin typeface="Courier New"/>
                <a:ea typeface="Courier New"/>
                <a:cs typeface="Courier New"/>
                <a:sym typeface="Courier New"/>
              </a:rPr>
              <a:t>=</a:t>
            </a:r>
            <a:r>
              <a:rPr lang="en-US" sz="1800">
                <a:solidFill>
                  <a:schemeClr val="dk1"/>
                </a:solidFill>
                <a:latin typeface="Rockwell"/>
                <a:ea typeface="Rockwell"/>
                <a:cs typeface="Rockwell"/>
                <a:sym typeface="Rockwell"/>
              </a:rPr>
              <a:t>"</a:t>
            </a:r>
            <a:r>
              <a:rPr b="1" lang="en-US" sz="1800">
                <a:solidFill>
                  <a:schemeClr val="dk1"/>
                </a:solidFill>
                <a:latin typeface="Courier New"/>
                <a:ea typeface="Courier New"/>
                <a:cs typeface="Courier New"/>
                <a:sym typeface="Courier New"/>
              </a:rPr>
              <a:t>header.html</a:t>
            </a:r>
            <a:r>
              <a:rPr lang="en-US" sz="1800">
                <a:solidFill>
                  <a:schemeClr val="dk1"/>
                </a:solidFill>
                <a:latin typeface="Arimo"/>
                <a:ea typeface="Arimo"/>
                <a:cs typeface="Arimo"/>
                <a:sym typeface="Arimo"/>
              </a:rPr>
              <a:t>“</a:t>
            </a:r>
            <a:r>
              <a:rPr lang="en-US" sz="1800">
                <a:solidFill>
                  <a:schemeClr val="dk1"/>
                </a:solidFill>
                <a:latin typeface="Courier New"/>
                <a:ea typeface="Courier New"/>
                <a:cs typeface="Courier New"/>
                <a:sym typeface="Courier New"/>
              </a:rPr>
              <a:t> </a:t>
            </a:r>
            <a:r>
              <a:rPr b="1" lang="en-US" sz="1800">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p:txBody>
      </p:sp>
      <p:sp>
        <p:nvSpPr>
          <p:cNvPr id="354" name="Google Shape;354;p38"/>
          <p:cNvSpPr/>
          <p:nvPr/>
        </p:nvSpPr>
        <p:spPr>
          <a:xfrm>
            <a:off x="108373" y="6424507"/>
            <a:ext cx="6758485" cy="2790723"/>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txBox="1"/>
          <p:nvPr/>
        </p:nvSpPr>
        <p:spPr>
          <a:xfrm rot="5400000">
            <a:off x="2353861" y="4876670"/>
            <a:ext cx="2267462" cy="606080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56" name="Google Shape;356;p38"/>
          <p:cNvSpPr txBox="1"/>
          <p:nvPr/>
        </p:nvSpPr>
        <p:spPr>
          <a:xfrm>
            <a:off x="2041411" y="6430369"/>
            <a:ext cx="286443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ourier New"/>
                <a:ea typeface="Courier New"/>
                <a:cs typeface="Courier New"/>
                <a:sym typeface="Courier New"/>
              </a:rPr>
              <a:t>example2.jsp</a:t>
            </a:r>
            <a:endParaRPr/>
          </a:p>
        </p:txBody>
      </p:sp>
      <p:sp>
        <p:nvSpPr>
          <p:cNvPr id="357" name="Google Shape;357;p38"/>
          <p:cNvSpPr txBox="1"/>
          <p:nvPr/>
        </p:nvSpPr>
        <p:spPr>
          <a:xfrm>
            <a:off x="538435" y="6993468"/>
            <a:ext cx="6111677" cy="2221762"/>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a:t>
            </a:r>
            <a:r>
              <a:rPr b="1" lang="en-US" sz="1800">
                <a:solidFill>
                  <a:srgbClr val="0000FF"/>
                </a:solidFill>
                <a:latin typeface="Arimo"/>
                <a:ea typeface="Arimo"/>
                <a:cs typeface="Arimo"/>
                <a:sym typeface="Arimo"/>
              </a:rPr>
              <a:t>&lt;%</a:t>
            </a:r>
            <a:r>
              <a:rPr lang="en-US" sz="1800">
                <a:solidFill>
                  <a:srgbClr val="FF0000"/>
                </a:solidFill>
                <a:latin typeface="Arimo"/>
                <a:ea typeface="Arimo"/>
                <a:cs typeface="Arimo"/>
                <a:sym typeface="Arimo"/>
              </a:rPr>
              <a:t>@</a:t>
            </a:r>
            <a:r>
              <a:rPr lang="en-US" sz="1800">
                <a:solidFill>
                  <a:schemeClr val="dk1"/>
                </a:solidFill>
                <a:latin typeface="Courier New"/>
                <a:ea typeface="Courier New"/>
                <a:cs typeface="Courier New"/>
                <a:sym typeface="Courier New"/>
              </a:rPr>
              <a:t> </a:t>
            </a:r>
            <a:r>
              <a:rPr b="1" lang="en-US" sz="1800">
                <a:solidFill>
                  <a:srgbClr val="A50021"/>
                </a:solidFill>
                <a:latin typeface="Courier New"/>
                <a:ea typeface="Courier New"/>
                <a:cs typeface="Courier New"/>
                <a:sym typeface="Courier New"/>
              </a:rPr>
              <a:t>include</a:t>
            </a:r>
            <a:r>
              <a:rPr lang="en-US" sz="1800">
                <a:solidFill>
                  <a:schemeClr val="dk1"/>
                </a:solidFill>
                <a:latin typeface="Courier New"/>
                <a:ea typeface="Courier New"/>
                <a:cs typeface="Courier New"/>
                <a:sym typeface="Courier New"/>
              </a:rPr>
              <a:t> </a:t>
            </a:r>
            <a:r>
              <a:rPr b="1" lang="en-US" sz="1800">
                <a:solidFill>
                  <a:srgbClr val="006600"/>
                </a:solidFill>
                <a:latin typeface="Courier New"/>
                <a:ea typeface="Courier New"/>
                <a:cs typeface="Courier New"/>
                <a:sym typeface="Courier New"/>
              </a:rPr>
              <a:t>file</a:t>
            </a:r>
            <a:r>
              <a:rPr lang="en-US" sz="1800">
                <a:solidFill>
                  <a:schemeClr val="dk1"/>
                </a:solidFill>
                <a:latin typeface="Courier New"/>
                <a:ea typeface="Courier New"/>
                <a:cs typeface="Courier New"/>
                <a:sym typeface="Courier New"/>
              </a:rPr>
              <a:t>=</a:t>
            </a:r>
            <a:r>
              <a:rPr lang="en-US" sz="1800">
                <a:solidFill>
                  <a:schemeClr val="dk1"/>
                </a:solidFill>
                <a:latin typeface="Rockwell"/>
                <a:ea typeface="Rockwell"/>
                <a:cs typeface="Rockwell"/>
                <a:sym typeface="Rockwell"/>
              </a:rPr>
              <a:t>"</a:t>
            </a:r>
            <a:r>
              <a:rPr b="1" lang="en-US" sz="1800">
                <a:solidFill>
                  <a:schemeClr val="dk1"/>
                </a:solidFill>
                <a:latin typeface="Courier New"/>
                <a:ea typeface="Courier New"/>
                <a:cs typeface="Courier New"/>
                <a:sym typeface="Courier New"/>
              </a:rPr>
              <a:t>header.jsp</a:t>
            </a:r>
            <a:r>
              <a:rPr lang="en-US" sz="1800">
                <a:solidFill>
                  <a:schemeClr val="dk1"/>
                </a:solidFill>
                <a:latin typeface="Arimo"/>
                <a:ea typeface="Arimo"/>
                <a:cs typeface="Arimo"/>
                <a:sym typeface="Arimo"/>
              </a:rPr>
              <a:t>"</a:t>
            </a:r>
            <a:r>
              <a:rPr lang="en-US" sz="1800">
                <a:solidFill>
                  <a:schemeClr val="dk1"/>
                </a:solidFill>
                <a:latin typeface="Courier New"/>
                <a:ea typeface="Courier New"/>
                <a:cs typeface="Courier New"/>
                <a:sym typeface="Courier New"/>
              </a:rPr>
              <a:t>  </a:t>
            </a:r>
            <a:r>
              <a:rPr b="1" lang="en-US" sz="1800">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p:txBody>
      </p:sp>
      <p:sp>
        <p:nvSpPr>
          <p:cNvPr id="358" name="Google Shape;358;p38"/>
          <p:cNvSpPr txBox="1"/>
          <p:nvPr/>
        </p:nvSpPr>
        <p:spPr>
          <a:xfrm>
            <a:off x="6794435" y="7274289"/>
            <a:ext cx="6068907" cy="198631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rgbClr val="0000FF"/>
                </a:solidFill>
                <a:latin typeface="Arimo"/>
                <a:ea typeface="Arimo"/>
                <a:cs typeface="Arimo"/>
                <a:sym typeface="Arimo"/>
              </a:rPr>
              <a:t>       &lt;%</a:t>
            </a:r>
            <a:r>
              <a:rPr lang="en-US" sz="1800">
                <a:solidFill>
                  <a:srgbClr val="FF0000"/>
                </a:solidFill>
                <a:latin typeface="Arimo"/>
                <a:ea typeface="Arimo"/>
                <a:cs typeface="Arimo"/>
                <a:sym typeface="Arimo"/>
              </a:rPr>
              <a:t>@</a:t>
            </a:r>
            <a:r>
              <a:rPr lang="en-US" sz="1800">
                <a:solidFill>
                  <a:schemeClr val="dk1"/>
                </a:solidFill>
                <a:latin typeface="Courier New"/>
                <a:ea typeface="Courier New"/>
                <a:cs typeface="Courier New"/>
                <a:sym typeface="Courier New"/>
              </a:rPr>
              <a:t> </a:t>
            </a:r>
            <a:r>
              <a:rPr b="1" lang="en-US" sz="1800">
                <a:solidFill>
                  <a:srgbClr val="A50021"/>
                </a:solidFill>
                <a:latin typeface="Courier New"/>
                <a:ea typeface="Courier New"/>
                <a:cs typeface="Courier New"/>
                <a:sym typeface="Courier New"/>
              </a:rPr>
              <a:t>page</a:t>
            </a:r>
            <a:r>
              <a:rPr lang="en-US" sz="1800">
                <a:solidFill>
                  <a:schemeClr val="dk1"/>
                </a:solidFill>
                <a:latin typeface="Courier New"/>
                <a:ea typeface="Courier New"/>
                <a:cs typeface="Courier New"/>
                <a:sym typeface="Courier New"/>
              </a:rPr>
              <a:t> </a:t>
            </a:r>
            <a:r>
              <a:rPr b="1" lang="en-US" sz="1800">
                <a:solidFill>
                  <a:srgbClr val="006600"/>
                </a:solidFill>
                <a:latin typeface="Courier New"/>
                <a:ea typeface="Courier New"/>
                <a:cs typeface="Courier New"/>
                <a:sym typeface="Courier New"/>
              </a:rPr>
              <a:t>import</a:t>
            </a:r>
            <a:r>
              <a:rPr lang="en-US" sz="1800">
                <a:solidFill>
                  <a:schemeClr val="dk1"/>
                </a:solidFill>
                <a:latin typeface="Courier New"/>
                <a:ea typeface="Courier New"/>
                <a:cs typeface="Courier New"/>
                <a:sym typeface="Courier New"/>
              </a:rPr>
              <a:t>=</a:t>
            </a:r>
            <a:r>
              <a:rPr lang="en-US" sz="1800">
                <a:solidFill>
                  <a:schemeClr val="dk1"/>
                </a:solidFill>
                <a:latin typeface="Rockwell"/>
                <a:ea typeface="Rockwell"/>
                <a:cs typeface="Rockwell"/>
                <a:sym typeface="Rockwell"/>
              </a:rPr>
              <a:t>"</a:t>
            </a:r>
            <a:r>
              <a:rPr b="1" lang="en-US" sz="1800">
                <a:solidFill>
                  <a:schemeClr val="dk1"/>
                </a:solidFill>
                <a:latin typeface="Courier New"/>
                <a:ea typeface="Courier New"/>
                <a:cs typeface="Courier New"/>
                <a:sym typeface="Courier New"/>
              </a:rPr>
              <a:t>java.util.*</a:t>
            </a:r>
            <a:r>
              <a:rPr lang="en-US" sz="1800">
                <a:solidFill>
                  <a:schemeClr val="dk1"/>
                </a:solidFill>
                <a:latin typeface="Arimo"/>
                <a:ea typeface="Arimo"/>
                <a:cs typeface="Arimo"/>
                <a:sym typeface="Arimo"/>
              </a:rPr>
              <a:t>“</a:t>
            </a:r>
            <a:r>
              <a:rPr lang="en-US" sz="1800">
                <a:solidFill>
                  <a:schemeClr val="dk1"/>
                </a:solidFill>
                <a:latin typeface="Courier New"/>
                <a:ea typeface="Courier New"/>
                <a:cs typeface="Courier New"/>
                <a:sym typeface="Courier New"/>
              </a:rPr>
              <a:t> </a:t>
            </a:r>
            <a:r>
              <a:rPr b="1" lang="en-US" sz="1800">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b="1" lang="en-US" sz="1800">
                <a:solidFill>
                  <a:srgbClr val="0000FF"/>
                </a:solidFill>
                <a:latin typeface="Rockwell"/>
                <a:ea typeface="Rockwell"/>
                <a:cs typeface="Rockwell"/>
                <a:sym typeface="Rockwell"/>
              </a:rPr>
              <a:t>       &lt;%</a:t>
            </a:r>
            <a:r>
              <a:rPr b="1" lang="en-US" sz="1800">
                <a:solidFill>
                  <a:srgbClr val="FF0000"/>
                </a:solidFill>
                <a:latin typeface="Arimo"/>
                <a:ea typeface="Arimo"/>
                <a:cs typeface="Arimo"/>
                <a:sym typeface="Arimo"/>
              </a:rPr>
              <a:t>=</a:t>
            </a:r>
            <a:r>
              <a:rPr b="1" lang="en-US" sz="1800">
                <a:solidFill>
                  <a:srgbClr val="0000FF"/>
                </a:solidFill>
                <a:latin typeface="Rockwell"/>
                <a:ea typeface="Rockwell"/>
                <a:cs typeface="Rockwell"/>
                <a:sym typeface="Rockwell"/>
              </a:rPr>
              <a:t> </a:t>
            </a:r>
            <a:r>
              <a:rPr lang="en-US" sz="1800">
                <a:solidFill>
                  <a:schemeClr val="dk1"/>
                </a:solidFill>
                <a:latin typeface="Courier New"/>
                <a:ea typeface="Courier New"/>
                <a:cs typeface="Courier New"/>
                <a:sym typeface="Courier New"/>
              </a:rPr>
              <a:t>(new </a:t>
            </a:r>
            <a:r>
              <a:rPr b="1" lang="en-US" sz="1800">
                <a:solidFill>
                  <a:schemeClr val="dk1"/>
                </a:solidFill>
                <a:latin typeface="Courier New"/>
                <a:ea typeface="Courier New"/>
                <a:cs typeface="Courier New"/>
                <a:sym typeface="Courier New"/>
              </a:rPr>
              <a:t>Date</a:t>
            </a:r>
            <a:r>
              <a:rPr lang="en-US" sz="1800">
                <a:solidFill>
                  <a:schemeClr val="dk1"/>
                </a:solidFill>
                <a:latin typeface="Courier New"/>
                <a:ea typeface="Courier New"/>
                <a:cs typeface="Courier New"/>
                <a:sym typeface="Courier New"/>
              </a:rPr>
              <a:t>()).toString()    </a:t>
            </a:r>
            <a:r>
              <a:rPr b="1" lang="en-US" sz="1800">
                <a:solidFill>
                  <a:srgbClr val="0000FF"/>
                </a:solidFill>
                <a:latin typeface="Rockwell"/>
                <a:ea typeface="Rockwell"/>
                <a:cs typeface="Rockwell"/>
                <a:sym typeface="Rockwell"/>
              </a:rPr>
              <a:t>%&gt;</a:t>
            </a:r>
            <a:endParaRPr/>
          </a:p>
          <a:p>
            <a:pPr indent="0" lvl="0" marL="0" marR="0" rtl="0" algn="l">
              <a:lnSpc>
                <a:spcPct val="85000"/>
              </a:lnSpc>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p:txBody>
      </p:sp>
      <p:sp>
        <p:nvSpPr>
          <p:cNvPr id="359" name="Google Shape;359;p38"/>
          <p:cNvSpPr txBox="1"/>
          <p:nvPr/>
        </p:nvSpPr>
        <p:spPr>
          <a:xfrm>
            <a:off x="8778240" y="6762396"/>
            <a:ext cx="2709333" cy="44255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76">
                <a:solidFill>
                  <a:schemeClr val="dk1"/>
                </a:solidFill>
                <a:latin typeface="Courier New"/>
                <a:ea typeface="Courier New"/>
                <a:cs typeface="Courier New"/>
                <a:sym typeface="Courier New"/>
              </a:rPr>
              <a:t>header.jsp</a:t>
            </a:r>
            <a:endParaRPr/>
          </a:p>
        </p:txBody>
      </p:sp>
      <p:cxnSp>
        <p:nvCxnSpPr>
          <p:cNvPr id="360" name="Google Shape;360;p38"/>
          <p:cNvCxnSpPr/>
          <p:nvPr/>
        </p:nvCxnSpPr>
        <p:spPr>
          <a:xfrm>
            <a:off x="7003627" y="7195889"/>
            <a:ext cx="5888284" cy="0"/>
          </a:xfrm>
          <a:prstGeom prst="straightConnector1">
            <a:avLst/>
          </a:prstGeom>
          <a:noFill/>
          <a:ln cap="flat" cmpd="sng" w="12700">
            <a:solidFill>
              <a:schemeClr val="dk1"/>
            </a:solidFill>
            <a:prstDash val="solid"/>
            <a:round/>
            <a:headEnd len="med" w="med" type="none"/>
            <a:tailEnd len="med" w="med" type="none"/>
          </a:ln>
        </p:spPr>
      </p:cxnSp>
      <p:sp>
        <p:nvSpPr>
          <p:cNvPr id="361" name="Google Shape;361;p38"/>
          <p:cNvSpPr/>
          <p:nvPr/>
        </p:nvSpPr>
        <p:spPr>
          <a:xfrm>
            <a:off x="6866858" y="3823547"/>
            <a:ext cx="6027615" cy="260096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62" name="Google Shape;362;p38"/>
          <p:cNvSpPr txBox="1"/>
          <p:nvPr/>
        </p:nvSpPr>
        <p:spPr>
          <a:xfrm>
            <a:off x="6827520" y="4449024"/>
            <a:ext cx="6068907" cy="192655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b="1" sz="1991">
              <a:solidFill>
                <a:srgbClr val="0000FF"/>
              </a:solidFill>
              <a:latin typeface="Arimo"/>
              <a:ea typeface="Arimo"/>
              <a:cs typeface="Arimo"/>
              <a:sym typeface="Arimo"/>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Welcome to the ADU</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363" name="Google Shape;363;p38"/>
          <p:cNvSpPr txBox="1"/>
          <p:nvPr/>
        </p:nvSpPr>
        <p:spPr>
          <a:xfrm>
            <a:off x="8776286" y="3823548"/>
            <a:ext cx="2709333" cy="44255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76">
                <a:solidFill>
                  <a:schemeClr val="dk1"/>
                </a:solidFill>
                <a:latin typeface="Courier New"/>
                <a:ea typeface="Courier New"/>
                <a:cs typeface="Courier New"/>
                <a:sym typeface="Courier New"/>
              </a:rPr>
              <a:t>header.html</a:t>
            </a:r>
            <a:endParaRPr/>
          </a:p>
        </p:txBody>
      </p:sp>
      <p:cxnSp>
        <p:nvCxnSpPr>
          <p:cNvPr id="364" name="Google Shape;364;p38"/>
          <p:cNvCxnSpPr/>
          <p:nvPr/>
        </p:nvCxnSpPr>
        <p:spPr>
          <a:xfrm>
            <a:off x="7001672" y="4257041"/>
            <a:ext cx="5888284" cy="0"/>
          </a:xfrm>
          <a:prstGeom prst="straightConnector1">
            <a:avLst/>
          </a:prstGeom>
          <a:noFill/>
          <a:ln cap="flat" cmpd="sng" w="12700">
            <a:solidFill>
              <a:schemeClr val="dk1"/>
            </a:solidFill>
            <a:prstDash val="solid"/>
            <a:round/>
            <a:headEnd len="med" w="med" type="none"/>
            <a:tailEnd len="med" w="med" type="none"/>
          </a:ln>
        </p:spPr>
      </p:cxnSp>
      <p:sp>
        <p:nvSpPr>
          <p:cNvPr id="365" name="Google Shape;365;p38"/>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Directives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p:nvPr/>
        </p:nvSpPr>
        <p:spPr>
          <a:xfrm>
            <a:off x="2953174" y="1676400"/>
            <a:ext cx="9861973" cy="7551533"/>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72" name="Google Shape;372;p39"/>
          <p:cNvSpPr txBox="1"/>
          <p:nvPr/>
        </p:nvSpPr>
        <p:spPr>
          <a:xfrm>
            <a:off x="3464994" y="1876946"/>
            <a:ext cx="9271000" cy="7350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lang="en-US" sz="2276">
                <a:solidFill>
                  <a:srgbClr val="5F5F5F"/>
                </a:solidFill>
                <a:latin typeface="Arimo"/>
                <a:ea typeface="Arimo"/>
                <a:cs typeface="Arimo"/>
                <a:sym typeface="Arimo"/>
              </a:rPr>
              <a:t> </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Courier New"/>
                <a:ea typeface="Courier New"/>
                <a:cs typeface="Courier New"/>
                <a:sym typeface="Courier New"/>
              </a:rPr>
              <a:t>page	language   </a:t>
            </a:r>
            <a:r>
              <a:rPr b="0" i="0" lang="en-US" sz="2276" u="none" cap="none" strike="noStrike">
                <a:solidFill>
                  <a:srgbClr val="5F5F5F"/>
                </a:solidFill>
                <a:latin typeface="Rockwell"/>
                <a:ea typeface="Rockwell"/>
                <a:cs typeface="Rockwell"/>
                <a:sym typeface="Rockwell"/>
              </a:rPr>
              <a:t>=</a:t>
            </a:r>
            <a:r>
              <a:rPr b="1" i="0" lang="en-US" sz="2276" u="none" cap="none" strike="noStrike">
                <a:solidFill>
                  <a:srgbClr val="5F5F5F"/>
                </a:solidFill>
                <a:latin typeface="Courier New"/>
                <a:ea typeface="Courier New"/>
                <a:cs typeface="Courier New"/>
                <a:sym typeface="Courier New"/>
              </a:rPr>
              <a:t> </a:t>
            </a:r>
            <a:r>
              <a:rPr b="0" i="0" lang="en-US" sz="2276" u="none" cap="none" strike="noStrike">
                <a:solidFill>
                  <a:srgbClr val="5F5F5F"/>
                </a:solidFill>
                <a:latin typeface="Arimo"/>
                <a:ea typeface="Arimo"/>
                <a:cs typeface="Arimo"/>
                <a:sym typeface="Arimo"/>
              </a:rPr>
              <a:t>"</a:t>
            </a:r>
            <a:r>
              <a:rPr b="1" i="0" lang="en-US" sz="2276" u="none" cap="none" strike="noStrike">
                <a:solidFill>
                  <a:srgbClr val="5F5F5F"/>
                </a:solidFill>
                <a:latin typeface="Courier New"/>
                <a:ea typeface="Courier New"/>
                <a:cs typeface="Courier New"/>
                <a:sym typeface="Courier New"/>
              </a:rPr>
              <a:t>java</a:t>
            </a:r>
            <a:r>
              <a:rPr b="0" i="0" lang="en-US" sz="2276" u="none" cap="none" strike="noStrike">
                <a:solidFill>
                  <a:srgbClr val="5F5F5F"/>
                </a:solidFill>
                <a:latin typeface="Rockwell"/>
                <a:ea typeface="Rockwell"/>
                <a:cs typeface="Rockwell"/>
                <a:sym typeface="Rockwell"/>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import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java.util.*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session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true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Rockwell"/>
                <a:ea typeface="Rockwell"/>
                <a:cs typeface="Rockwell"/>
                <a:sym typeface="Rockwell"/>
              </a:rPr>
              <a:t>&lt;</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errorPage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error.html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contentType</a:t>
            </a:r>
            <a:r>
              <a:rPr b="0" i="0" lang="en-US" sz="2276" u="none" cap="none" strike="noStrike">
                <a:solidFill>
                  <a:srgbClr val="5F5F5F"/>
                </a:solidFill>
                <a:latin typeface="Rockwell"/>
                <a:ea typeface="Rockwell"/>
                <a:cs typeface="Rockwell"/>
                <a:sym typeface="Rockwell"/>
              </a:rPr>
              <a:t>="</a:t>
            </a:r>
            <a:r>
              <a:rPr b="0" i="0" lang="en-US" sz="1707" u="none" cap="none" strike="noStrike">
                <a:solidFill>
                  <a:srgbClr val="5F5F5F"/>
                </a:solidFill>
                <a:latin typeface="Courier New"/>
                <a:ea typeface="Courier New"/>
                <a:cs typeface="Courier New"/>
                <a:sym typeface="Courier New"/>
              </a:rPr>
              <a:t>text/html;charset=ISO-8859-1</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1"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include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file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welcome.html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Courier New"/>
                <a:ea typeface="Courier New"/>
                <a:cs typeface="Courier New"/>
                <a:sym typeface="Courier New"/>
              </a:rPr>
              <a:t>int</a:t>
            </a:r>
            <a:r>
              <a:rPr b="0" i="0" lang="en-US" sz="2276" u="none" cap="none" strike="noStrike">
                <a:solidFill>
                  <a:schemeClr val="dk1"/>
                </a:solidFill>
                <a:latin typeface="Courier New"/>
                <a:ea typeface="Courier New"/>
                <a:cs typeface="Courier New"/>
                <a:sym typeface="Courier New"/>
              </a:rPr>
              <a:t>	    count</a:t>
            </a:r>
            <a:r>
              <a:rPr b="0" i="0" lang="en-US" sz="2276" u="none" cap="none" strike="noStrike">
                <a:solidFill>
                  <a:schemeClr val="dk1"/>
                </a:solidFill>
                <a:latin typeface="Arimo"/>
                <a:ea typeface="Arimo"/>
                <a:cs typeface="Arimo"/>
                <a:sym typeface="Arimo"/>
              </a:rPr>
              <a:t> = </a:t>
            </a:r>
            <a:r>
              <a:rPr b="0" i="0" lang="en-US" sz="2276" u="none" cap="none" strike="noStrike">
                <a:solidFill>
                  <a:schemeClr val="dk1"/>
                </a:solidFill>
                <a:latin typeface="Courier New"/>
                <a:ea typeface="Courier New"/>
                <a:cs typeface="Courier New"/>
                <a:sym typeface="Courier New"/>
              </a:rPr>
              <a:t>0</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0" lang="en-US" sz="2276" u="none" cap="none" strike="noStrike">
                <a:solidFill>
                  <a:srgbClr val="5F5F5F"/>
                </a:solidFill>
                <a:latin typeface="Courier New"/>
                <a:ea typeface="Courier New"/>
                <a:cs typeface="Courier New"/>
                <a:sym typeface="Courier New"/>
              </a:rPr>
              <a:t>count</a:t>
            </a:r>
            <a:r>
              <a:rPr b="1" i="0" lang="en-US" sz="2276" u="none" cap="none" strike="noStrike">
                <a:solidFill>
                  <a:srgbClr val="5F5F5F"/>
                </a:solidFill>
                <a:latin typeface="Courier New"/>
                <a:ea typeface="Courier New"/>
                <a:cs typeface="Courier New"/>
                <a:sym typeface="Courier New"/>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0" lang="en-US" sz="2276" u="none" cap="none" strike="noStrike">
                <a:solidFill>
                  <a:srgbClr val="5F5F5F"/>
                </a:solidFill>
                <a:latin typeface="Courier New"/>
                <a:ea typeface="Courier New"/>
                <a:cs typeface="Courier New"/>
                <a:sym typeface="Courier New"/>
              </a:rPr>
              <a:t>count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1" lang="en-US" sz="2276" u="none" cap="none" strike="noStrike">
                <a:solidFill>
                  <a:srgbClr val="5F5F5F"/>
                </a:solidFill>
                <a:latin typeface="Courier New"/>
                <a:ea typeface="Courier New"/>
                <a:cs typeface="Courier New"/>
                <a:sym typeface="Courier New"/>
              </a:rPr>
              <a:t>JSP Comments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p:txBody>
      </p:sp>
      <p:sp>
        <p:nvSpPr>
          <p:cNvPr id="373" name="Google Shape;373;p39"/>
          <p:cNvSpPr txBox="1"/>
          <p:nvPr/>
        </p:nvSpPr>
        <p:spPr>
          <a:xfrm>
            <a:off x="861690" y="396240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Directives</a:t>
            </a:r>
            <a:endParaRPr/>
          </a:p>
        </p:txBody>
      </p:sp>
      <p:sp>
        <p:nvSpPr>
          <p:cNvPr id="374" name="Google Shape;374;p39"/>
          <p:cNvSpPr/>
          <p:nvPr/>
        </p:nvSpPr>
        <p:spPr>
          <a:xfrm>
            <a:off x="292730" y="5967306"/>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75" name="Google Shape;375;p39"/>
          <p:cNvSpPr txBox="1"/>
          <p:nvPr/>
        </p:nvSpPr>
        <p:spPr>
          <a:xfrm>
            <a:off x="834596" y="5858934"/>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entury"/>
                <a:ea typeface="Century"/>
                <a:cs typeface="Century"/>
                <a:sym typeface="Century"/>
              </a:rPr>
              <a:t>Declarations</a:t>
            </a:r>
            <a:endParaRPr/>
          </a:p>
        </p:txBody>
      </p:sp>
      <p:sp>
        <p:nvSpPr>
          <p:cNvPr id="376" name="Google Shape;376;p39"/>
          <p:cNvSpPr txBox="1"/>
          <p:nvPr/>
        </p:nvSpPr>
        <p:spPr>
          <a:xfrm>
            <a:off x="834596" y="6509174"/>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Scriplets</a:t>
            </a:r>
            <a:endParaRPr/>
          </a:p>
        </p:txBody>
      </p:sp>
      <p:sp>
        <p:nvSpPr>
          <p:cNvPr id="377" name="Google Shape;377;p39"/>
          <p:cNvSpPr txBox="1"/>
          <p:nvPr/>
        </p:nvSpPr>
        <p:spPr>
          <a:xfrm>
            <a:off x="834596" y="7166186"/>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Expressions</a:t>
            </a:r>
            <a:endParaRPr/>
          </a:p>
        </p:txBody>
      </p:sp>
      <p:sp>
        <p:nvSpPr>
          <p:cNvPr id="378" name="Google Shape;378;p39"/>
          <p:cNvSpPr txBox="1"/>
          <p:nvPr/>
        </p:nvSpPr>
        <p:spPr>
          <a:xfrm>
            <a:off x="848143" y="7755467"/>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Comments</a:t>
            </a:r>
            <a:endParaRPr/>
          </a:p>
        </p:txBody>
      </p:sp>
      <p:sp>
        <p:nvSpPr>
          <p:cNvPr id="379" name="Google Shape;379;p39"/>
          <p:cNvSpPr/>
          <p:nvPr/>
        </p:nvSpPr>
        <p:spPr>
          <a:xfrm>
            <a:off x="306276" y="7863839"/>
            <a:ext cx="298027" cy="298027"/>
          </a:xfrm>
          <a:prstGeom prst="ellipse">
            <a:avLst/>
          </a:prstGeom>
          <a:gradFill>
            <a:gsLst>
              <a:gs pos="0">
                <a:schemeClr val="lt1"/>
              </a:gs>
              <a:gs pos="100000">
                <a:srgbClr val="B2B2B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cxnSp>
        <p:nvCxnSpPr>
          <p:cNvPr id="380" name="Google Shape;380;p39"/>
          <p:cNvCxnSpPr/>
          <p:nvPr/>
        </p:nvCxnSpPr>
        <p:spPr>
          <a:xfrm>
            <a:off x="3153420" y="6109546"/>
            <a:ext cx="623147" cy="0"/>
          </a:xfrm>
          <a:prstGeom prst="straightConnector1">
            <a:avLst/>
          </a:prstGeom>
          <a:noFill/>
          <a:ln cap="flat" cmpd="sng" w="19050">
            <a:solidFill>
              <a:schemeClr val="dk1"/>
            </a:solidFill>
            <a:prstDash val="dashDot"/>
            <a:round/>
            <a:headEnd len="med" w="med" type="oval"/>
            <a:tailEnd len="lg" w="lg" type="stealth"/>
          </a:ln>
        </p:spPr>
      </p:cxnSp>
      <p:cxnSp>
        <p:nvCxnSpPr>
          <p:cNvPr id="381" name="Google Shape;381;p39"/>
          <p:cNvCxnSpPr/>
          <p:nvPr/>
        </p:nvCxnSpPr>
        <p:spPr>
          <a:xfrm>
            <a:off x="3153420" y="6746239"/>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382" name="Google Shape;382;p39"/>
          <p:cNvCxnSpPr/>
          <p:nvPr/>
        </p:nvCxnSpPr>
        <p:spPr>
          <a:xfrm>
            <a:off x="3146647" y="7389705"/>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383" name="Google Shape;383;p39"/>
          <p:cNvCxnSpPr/>
          <p:nvPr/>
        </p:nvCxnSpPr>
        <p:spPr>
          <a:xfrm>
            <a:off x="3146647" y="8026398"/>
            <a:ext cx="623147" cy="0"/>
          </a:xfrm>
          <a:prstGeom prst="straightConnector1">
            <a:avLst/>
          </a:prstGeom>
          <a:noFill/>
          <a:ln cap="flat" cmpd="sng" w="19050">
            <a:solidFill>
              <a:srgbClr val="5F5F5F"/>
            </a:solidFill>
            <a:prstDash val="dashDot"/>
            <a:round/>
            <a:headEnd len="med" w="med" type="oval"/>
            <a:tailEnd len="lg" w="lg" type="stealth"/>
          </a:ln>
        </p:spPr>
      </p:cxnSp>
      <p:sp>
        <p:nvSpPr>
          <p:cNvPr id="384" name="Google Shape;384;p39"/>
          <p:cNvSpPr/>
          <p:nvPr/>
        </p:nvSpPr>
        <p:spPr>
          <a:xfrm>
            <a:off x="3497298" y="2722880"/>
            <a:ext cx="349955" cy="2167467"/>
          </a:xfrm>
          <a:prstGeom prst="leftBrace">
            <a:avLst>
              <a:gd fmla="val 51613" name="adj1"/>
              <a:gd fmla="val 50000" name="adj2"/>
            </a:avLst>
          </a:prstGeom>
          <a:noFill/>
          <a:ln cap="flat" cmpd="sng" w="25400">
            <a:solidFill>
              <a:srgbClr val="5F5F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85" name="Google Shape;385;p39"/>
          <p:cNvSpPr/>
          <p:nvPr/>
        </p:nvSpPr>
        <p:spPr>
          <a:xfrm>
            <a:off x="292730" y="4077545"/>
            <a:ext cx="298027" cy="298027"/>
          </a:xfrm>
          <a:prstGeom prst="ellipse">
            <a:avLst/>
          </a:prstGeom>
          <a:gradFill>
            <a:gsLst>
              <a:gs pos="0">
                <a:schemeClr val="lt1"/>
              </a:gs>
              <a:gs pos="100000">
                <a:srgbClr val="B2B2B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86" name="Google Shape;386;p39"/>
          <p:cNvSpPr/>
          <p:nvPr/>
        </p:nvSpPr>
        <p:spPr>
          <a:xfrm>
            <a:off x="292730" y="6610772"/>
            <a:ext cx="298027" cy="298027"/>
          </a:xfrm>
          <a:prstGeom prst="ellipse">
            <a:avLst/>
          </a:prstGeom>
          <a:gradFill>
            <a:gsLst>
              <a:gs pos="0">
                <a:schemeClr val="lt1"/>
              </a:gs>
              <a:gs pos="100000">
                <a:srgbClr val="B2B2B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87" name="Google Shape;387;p39"/>
          <p:cNvSpPr/>
          <p:nvPr/>
        </p:nvSpPr>
        <p:spPr>
          <a:xfrm>
            <a:off x="306276" y="7288105"/>
            <a:ext cx="298027" cy="298027"/>
          </a:xfrm>
          <a:prstGeom prst="ellipse">
            <a:avLst/>
          </a:prstGeom>
          <a:gradFill>
            <a:gsLst>
              <a:gs pos="0">
                <a:schemeClr val="lt1"/>
              </a:gs>
              <a:gs pos="100000">
                <a:srgbClr val="B2B2B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88" name="Google Shape;388;p39"/>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Declarations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nvSpPr>
        <p:spPr>
          <a:xfrm>
            <a:off x="934720" y="1562349"/>
            <a:ext cx="1105408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Declarations define </a:t>
            </a:r>
            <a:r>
              <a:rPr b="1" lang="en-US" sz="2276">
                <a:solidFill>
                  <a:srgbClr val="C00000"/>
                </a:solidFill>
                <a:latin typeface="Century"/>
                <a:ea typeface="Century"/>
                <a:cs typeface="Century"/>
                <a:sym typeface="Century"/>
              </a:rPr>
              <a:t>Variables</a:t>
            </a:r>
            <a:r>
              <a:rPr lang="en-US" sz="2276">
                <a:solidFill>
                  <a:schemeClr val="dk1"/>
                </a:solidFill>
                <a:latin typeface="Century"/>
                <a:ea typeface="Century"/>
                <a:cs typeface="Century"/>
                <a:sym typeface="Century"/>
              </a:rPr>
              <a:t> and </a:t>
            </a:r>
            <a:r>
              <a:rPr b="1" lang="en-US" sz="2276">
                <a:solidFill>
                  <a:srgbClr val="C00000"/>
                </a:solidFill>
                <a:latin typeface="Century"/>
                <a:ea typeface="Century"/>
                <a:cs typeface="Century"/>
                <a:sym typeface="Century"/>
              </a:rPr>
              <a:t>Methods</a:t>
            </a:r>
            <a:r>
              <a:rPr lang="en-US" sz="2276">
                <a:solidFill>
                  <a:schemeClr val="dk1"/>
                </a:solidFill>
                <a:latin typeface="Century"/>
                <a:ea typeface="Century"/>
                <a:cs typeface="Century"/>
                <a:sym typeface="Century"/>
              </a:rPr>
              <a:t> that can be used in the JSP page.</a:t>
            </a:r>
            <a:endParaRPr/>
          </a:p>
        </p:txBody>
      </p:sp>
      <p:sp>
        <p:nvSpPr>
          <p:cNvPr id="395" name="Google Shape;395;p40"/>
          <p:cNvSpPr/>
          <p:nvPr/>
        </p:nvSpPr>
        <p:spPr>
          <a:xfrm>
            <a:off x="392853" y="1670722"/>
            <a:ext cx="415431" cy="298027"/>
          </a:xfrm>
          <a:prstGeom prst="chevron">
            <a:avLst>
              <a:gd fmla="val 34848" name="adj"/>
            </a:avLst>
          </a:prstGeom>
          <a:gradFill>
            <a:gsLst>
              <a:gs pos="0">
                <a:srgbClr val="FFFF00"/>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96" name="Google Shape;396;p40"/>
          <p:cNvSpPr/>
          <p:nvPr/>
        </p:nvSpPr>
        <p:spPr>
          <a:xfrm>
            <a:off x="1869440" y="2059093"/>
            <a:ext cx="5283200"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397" name="Google Shape;397;p40"/>
          <p:cNvSpPr/>
          <p:nvPr/>
        </p:nvSpPr>
        <p:spPr>
          <a:xfrm>
            <a:off x="1219200" y="2194560"/>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398" name="Google Shape;398;p40"/>
          <p:cNvSpPr txBox="1"/>
          <p:nvPr/>
        </p:nvSpPr>
        <p:spPr>
          <a:xfrm>
            <a:off x="1503681" y="2106508"/>
            <a:ext cx="743712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276" u="none" cap="none" strike="noStrike">
                <a:solidFill>
                  <a:schemeClr val="dk1"/>
                </a:solidFill>
                <a:latin typeface="Courier New"/>
                <a:ea typeface="Courier New"/>
                <a:cs typeface="Courier New"/>
                <a:sym typeface="Courier New"/>
              </a:rPr>
              <a:t>int</a:t>
            </a:r>
            <a:r>
              <a:rPr b="0" i="0" lang="en-US" sz="2276" u="none" cap="none" strike="noStrike">
                <a:solidFill>
                  <a:schemeClr val="dk1"/>
                </a:solidFill>
                <a:latin typeface="Courier New"/>
                <a:ea typeface="Courier New"/>
                <a:cs typeface="Courier New"/>
                <a:sym typeface="Courier New"/>
              </a:rPr>
              <a:t>  count = 0 </a:t>
            </a:r>
            <a:r>
              <a:rPr b="1" i="0" lang="en-US" sz="2276" u="none" cap="none" strike="noStrike">
                <a:solidFill>
                  <a:schemeClr val="dk1"/>
                </a:solidFill>
                <a:latin typeface="Courier New"/>
                <a:ea typeface="Courier New"/>
                <a:cs typeface="Courier New"/>
                <a:sym typeface="Courier New"/>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b="0" i="0" sz="2560" u="none" cap="none" strike="noStrike">
              <a:solidFill>
                <a:schemeClr val="dk1"/>
              </a:solidFill>
              <a:latin typeface="Rockwell"/>
              <a:ea typeface="Rockwell"/>
              <a:cs typeface="Rockwell"/>
              <a:sym typeface="Rockwell"/>
            </a:endParaRPr>
          </a:p>
        </p:txBody>
      </p:sp>
      <p:sp>
        <p:nvSpPr>
          <p:cNvPr id="399" name="Google Shape;399;p40"/>
          <p:cNvSpPr/>
          <p:nvPr/>
        </p:nvSpPr>
        <p:spPr>
          <a:xfrm>
            <a:off x="1408853" y="2939627"/>
            <a:ext cx="6177280" cy="269578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txBox="1"/>
          <p:nvPr/>
        </p:nvSpPr>
        <p:spPr>
          <a:xfrm rot="5400000">
            <a:off x="3402326" y="1620095"/>
            <a:ext cx="2190327" cy="550333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01" name="Google Shape;401;p40"/>
          <p:cNvSpPr txBox="1"/>
          <p:nvPr/>
        </p:nvSpPr>
        <p:spPr>
          <a:xfrm>
            <a:off x="3606800" y="2883879"/>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ourier New"/>
                <a:ea typeface="Courier New"/>
                <a:cs typeface="Courier New"/>
                <a:sym typeface="Courier New"/>
              </a:rPr>
              <a:t>example 1</a:t>
            </a:r>
            <a:endParaRPr/>
          </a:p>
        </p:txBody>
      </p:sp>
      <p:sp>
        <p:nvSpPr>
          <p:cNvPr id="402" name="Google Shape;402;p40"/>
          <p:cNvSpPr txBox="1"/>
          <p:nvPr/>
        </p:nvSpPr>
        <p:spPr>
          <a:xfrm>
            <a:off x="1842347" y="3336996"/>
            <a:ext cx="6177280" cy="2186945"/>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 </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int </a:t>
            </a:r>
            <a:r>
              <a:rPr lang="en-US" sz="1991">
                <a:solidFill>
                  <a:schemeClr val="dk1"/>
                </a:solidFill>
                <a:latin typeface="Courier New"/>
                <a:ea typeface="Courier New"/>
                <a:cs typeface="Courier New"/>
                <a:sym typeface="Courier New"/>
              </a:rPr>
              <a:t>count = 0 </a:t>
            </a:r>
            <a:r>
              <a:rPr b="1"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403" name="Google Shape;403;p40"/>
          <p:cNvSpPr/>
          <p:nvPr/>
        </p:nvSpPr>
        <p:spPr>
          <a:xfrm>
            <a:off x="6068907" y="3833707"/>
            <a:ext cx="433493" cy="433493"/>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cxnSp>
        <p:nvCxnSpPr>
          <p:cNvPr id="404" name="Google Shape;404;p40"/>
          <p:cNvCxnSpPr/>
          <p:nvPr/>
        </p:nvCxnSpPr>
        <p:spPr>
          <a:xfrm rot="10800000">
            <a:off x="6461760" y="4185920"/>
            <a:ext cx="1192107" cy="433493"/>
          </a:xfrm>
          <a:prstGeom prst="straightConnector1">
            <a:avLst/>
          </a:prstGeom>
          <a:noFill/>
          <a:ln cap="flat" cmpd="sng" w="9525">
            <a:solidFill>
              <a:schemeClr val="dk1"/>
            </a:solidFill>
            <a:prstDash val="solid"/>
            <a:round/>
            <a:headEnd len="med" w="med" type="none"/>
            <a:tailEnd len="med" w="med" type="triangle"/>
          </a:ln>
        </p:spPr>
      </p:cxnSp>
      <p:sp>
        <p:nvSpPr>
          <p:cNvPr id="405" name="Google Shape;405;p40"/>
          <p:cNvSpPr txBox="1"/>
          <p:nvPr/>
        </p:nvSpPr>
        <p:spPr>
          <a:xfrm>
            <a:off x="7586133" y="4334934"/>
            <a:ext cx="2492587"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chemeClr val="dk1"/>
                </a:solidFill>
                <a:latin typeface="Century"/>
                <a:ea typeface="Century"/>
                <a:cs typeface="Century"/>
                <a:sym typeface="Century"/>
              </a:rPr>
              <a:t>Don’t forget it</a:t>
            </a:r>
            <a:endParaRPr/>
          </a:p>
        </p:txBody>
      </p:sp>
      <p:sp>
        <p:nvSpPr>
          <p:cNvPr id="406" name="Google Shape;406;p40"/>
          <p:cNvSpPr/>
          <p:nvPr/>
        </p:nvSpPr>
        <p:spPr>
          <a:xfrm>
            <a:off x="1408853" y="5865707"/>
            <a:ext cx="11379200" cy="3454400"/>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txBox="1"/>
          <p:nvPr/>
        </p:nvSpPr>
        <p:spPr>
          <a:xfrm rot="5400000">
            <a:off x="5695100" y="2443050"/>
            <a:ext cx="2806700" cy="10515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08" name="Google Shape;408;p40"/>
          <p:cNvSpPr txBox="1"/>
          <p:nvPr/>
        </p:nvSpPr>
        <p:spPr>
          <a:xfrm>
            <a:off x="6285653" y="5861745"/>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ourier New"/>
                <a:ea typeface="Courier New"/>
                <a:cs typeface="Courier New"/>
                <a:sym typeface="Courier New"/>
              </a:rPr>
              <a:t>example 2</a:t>
            </a:r>
            <a:endParaRPr/>
          </a:p>
        </p:txBody>
      </p:sp>
      <p:sp>
        <p:nvSpPr>
          <p:cNvPr id="409" name="Google Shape;409;p40"/>
          <p:cNvSpPr txBox="1"/>
          <p:nvPr/>
        </p:nvSpPr>
        <p:spPr>
          <a:xfrm>
            <a:off x="1842347" y="6263076"/>
            <a:ext cx="11162453" cy="3042564"/>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&lt;%</a:t>
            </a:r>
            <a:r>
              <a:rPr lang="en-US" sz="1991">
                <a:solidFill>
                  <a:srgbClr val="FF0000"/>
                </a:solidFill>
                <a:latin typeface="Arimo"/>
                <a:ea typeface="Arimo"/>
                <a:cs typeface="Arimo"/>
                <a:sym typeface="Arimo"/>
              </a:rPr>
              <a:t>! </a:t>
            </a: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String </a:t>
            </a:r>
            <a:r>
              <a:rPr lang="en-US" sz="1991">
                <a:solidFill>
                  <a:schemeClr val="dk1"/>
                </a:solidFill>
                <a:latin typeface="Courier New"/>
                <a:ea typeface="Courier New"/>
                <a:cs typeface="Courier New"/>
                <a:sym typeface="Courier New"/>
              </a:rPr>
              <a:t>color [] = { </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red″ , </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green</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 , </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blue</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 };  </a:t>
            </a:r>
            <a:endParaRPr/>
          </a:p>
          <a:p>
            <a:pPr indent="0" lvl="0" marL="0" marR="0" rtl="0" algn="l">
              <a:lnSpc>
                <a:spcPct val="85000"/>
              </a:lnSpc>
              <a:spcBef>
                <a:spcPts val="0"/>
              </a:spcBef>
              <a:spcAft>
                <a:spcPts val="0"/>
              </a:spcAft>
              <a:buNone/>
            </a:pPr>
            <a:r>
              <a:t/>
            </a:r>
            <a:endParaRPr sz="569">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String</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getColor</a:t>
            </a:r>
            <a:r>
              <a:rPr lang="en-US" sz="1991">
                <a:solidFill>
                  <a:schemeClr val="dk1"/>
                </a:solidFill>
                <a:latin typeface="Courier New"/>
                <a:ea typeface="Courier New"/>
                <a:cs typeface="Courier New"/>
                <a:sym typeface="Courier New"/>
              </a:rPr>
              <a:t> ( int i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return 	color[ i % 3 ]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410" name="Google Shape;410;p40"/>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Declarations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1"/>
          <p:cNvSpPr/>
          <p:nvPr/>
        </p:nvSpPr>
        <p:spPr>
          <a:xfrm>
            <a:off x="2991468" y="1676401"/>
            <a:ext cx="9861973" cy="74990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17" name="Google Shape;417;p41"/>
          <p:cNvSpPr txBox="1"/>
          <p:nvPr/>
        </p:nvSpPr>
        <p:spPr>
          <a:xfrm>
            <a:off x="3343942" y="1824453"/>
            <a:ext cx="9536853" cy="7350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lang="en-US" sz="2276">
                <a:solidFill>
                  <a:srgbClr val="5F5F5F"/>
                </a:solidFill>
                <a:latin typeface="Arimo"/>
                <a:ea typeface="Arimo"/>
                <a:cs typeface="Arimo"/>
                <a:sym typeface="Arimo"/>
              </a:rPr>
              <a:t> </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Courier New"/>
                <a:ea typeface="Courier New"/>
                <a:cs typeface="Courier New"/>
                <a:sym typeface="Courier New"/>
              </a:rPr>
              <a:t>page	language   </a:t>
            </a:r>
            <a:r>
              <a:rPr b="0" i="0" lang="en-US" sz="2276" u="none" cap="none" strike="noStrike">
                <a:solidFill>
                  <a:srgbClr val="5F5F5F"/>
                </a:solidFill>
                <a:latin typeface="Rockwell"/>
                <a:ea typeface="Rockwell"/>
                <a:cs typeface="Rockwell"/>
                <a:sym typeface="Rockwell"/>
              </a:rPr>
              <a:t>=</a:t>
            </a:r>
            <a:r>
              <a:rPr b="1" i="0" lang="en-US" sz="2276" u="none" cap="none" strike="noStrike">
                <a:solidFill>
                  <a:srgbClr val="5F5F5F"/>
                </a:solidFill>
                <a:latin typeface="Courier New"/>
                <a:ea typeface="Courier New"/>
                <a:cs typeface="Courier New"/>
                <a:sym typeface="Courier New"/>
              </a:rPr>
              <a:t> </a:t>
            </a:r>
            <a:r>
              <a:rPr b="0" i="0" lang="en-US" sz="2276" u="none" cap="none" strike="noStrike">
                <a:solidFill>
                  <a:srgbClr val="5F5F5F"/>
                </a:solidFill>
                <a:latin typeface="Arimo"/>
                <a:ea typeface="Arimo"/>
                <a:cs typeface="Arimo"/>
                <a:sym typeface="Arimo"/>
              </a:rPr>
              <a:t>"</a:t>
            </a:r>
            <a:r>
              <a:rPr b="1" i="0" lang="en-US" sz="2276" u="none" cap="none" strike="noStrike">
                <a:solidFill>
                  <a:srgbClr val="5F5F5F"/>
                </a:solidFill>
                <a:latin typeface="Courier New"/>
                <a:ea typeface="Courier New"/>
                <a:cs typeface="Courier New"/>
                <a:sym typeface="Courier New"/>
              </a:rPr>
              <a:t>java</a:t>
            </a:r>
            <a:r>
              <a:rPr b="0" i="0" lang="en-US" sz="2276" u="none" cap="none" strike="noStrike">
                <a:solidFill>
                  <a:srgbClr val="5F5F5F"/>
                </a:solidFill>
                <a:latin typeface="Rockwell"/>
                <a:ea typeface="Rockwell"/>
                <a:cs typeface="Rockwell"/>
                <a:sym typeface="Rockwell"/>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import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java.util.*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session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true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Rockwell"/>
                <a:ea typeface="Rockwell"/>
                <a:cs typeface="Rockwell"/>
                <a:sym typeface="Rockwell"/>
              </a:rPr>
              <a:t>&lt;</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errorPage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error.html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contentType</a:t>
            </a:r>
            <a:r>
              <a:rPr b="0" i="0" lang="en-US" sz="2276" u="none" cap="none" strike="noStrike">
                <a:solidFill>
                  <a:srgbClr val="5F5F5F"/>
                </a:solidFill>
                <a:latin typeface="Rockwell"/>
                <a:ea typeface="Rockwell"/>
                <a:cs typeface="Rockwell"/>
                <a:sym typeface="Rockwell"/>
              </a:rPr>
              <a:t>="</a:t>
            </a:r>
            <a:r>
              <a:rPr b="0" i="0" lang="en-US" sz="1707" u="none" cap="none" strike="noStrike">
                <a:solidFill>
                  <a:srgbClr val="5F5F5F"/>
                </a:solidFill>
                <a:latin typeface="Courier New"/>
                <a:ea typeface="Courier New"/>
                <a:cs typeface="Courier New"/>
                <a:sym typeface="Courier New"/>
              </a:rPr>
              <a:t>text/html;charset=ISO-8859-1</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1"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include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file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welcome.html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Courier New"/>
                <a:ea typeface="Courier New"/>
                <a:cs typeface="Courier New"/>
                <a:sym typeface="Courier New"/>
              </a:rPr>
              <a:t>int</a:t>
            </a:r>
            <a:r>
              <a:rPr b="0" i="0" lang="en-US" sz="2276" u="none" cap="none" strike="noStrike">
                <a:solidFill>
                  <a:srgbClr val="5F5F5F"/>
                </a:solidFill>
                <a:latin typeface="Courier New"/>
                <a:ea typeface="Courier New"/>
                <a:cs typeface="Courier New"/>
                <a:sym typeface="Courier New"/>
              </a:rPr>
              <a:t>	    count</a:t>
            </a:r>
            <a:r>
              <a:rPr b="0" i="0" lang="en-US" sz="2276" u="none" cap="none" strike="noStrike">
                <a:solidFill>
                  <a:srgbClr val="5F5F5F"/>
                </a:solidFill>
                <a:latin typeface="Arimo"/>
                <a:ea typeface="Arimo"/>
                <a:cs typeface="Arimo"/>
                <a:sym typeface="Arimo"/>
              </a:rPr>
              <a:t> = </a:t>
            </a:r>
            <a:r>
              <a:rPr b="0" i="0" lang="en-US" sz="2276" u="none" cap="none" strike="noStrike">
                <a:solidFill>
                  <a:srgbClr val="5F5F5F"/>
                </a:solidFill>
                <a:latin typeface="Courier New"/>
                <a:ea typeface="Courier New"/>
                <a:cs typeface="Courier New"/>
                <a:sym typeface="Courier New"/>
              </a:rPr>
              <a:t>0</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0" i="0" lang="en-US" sz="2276" u="none" cap="none" strike="noStrike">
                <a:solidFill>
                  <a:schemeClr val="dk1"/>
                </a:solidFill>
                <a:latin typeface="Arimo"/>
                <a:ea typeface="Arimo"/>
                <a:cs typeface="Arimo"/>
                <a:sym typeface="Arimo"/>
              </a:rPr>
              <a:t>        </a:t>
            </a:r>
            <a:r>
              <a:rPr b="0" i="0" lang="en-US" sz="2276" u="none" cap="none" strike="noStrike">
                <a:solidFill>
                  <a:schemeClr val="dk1"/>
                </a:solidFill>
                <a:latin typeface="Courier New"/>
                <a:ea typeface="Courier New"/>
                <a:cs typeface="Courier New"/>
                <a:sym typeface="Courier New"/>
              </a:rPr>
              <a:t>count</a:t>
            </a:r>
            <a:r>
              <a:rPr b="1" i="0" lang="en-US" sz="2276" u="none" cap="none" strike="noStrike">
                <a:solidFill>
                  <a:schemeClr val="dk1"/>
                </a:solidFill>
                <a:latin typeface="Courier New"/>
                <a:ea typeface="Courier New"/>
                <a:cs typeface="Courier New"/>
                <a:sym typeface="Courier New"/>
              </a:rPr>
              <a:t>++</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0" lang="en-US" sz="2276" u="none" cap="none" strike="noStrike">
                <a:solidFill>
                  <a:srgbClr val="5F5F5F"/>
                </a:solidFill>
                <a:latin typeface="Courier New"/>
                <a:ea typeface="Courier New"/>
                <a:cs typeface="Courier New"/>
                <a:sym typeface="Courier New"/>
              </a:rPr>
              <a:t>count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1" lang="en-US" sz="2276" u="none" cap="none" strike="noStrike">
                <a:solidFill>
                  <a:srgbClr val="5F5F5F"/>
                </a:solidFill>
                <a:latin typeface="Courier New"/>
                <a:ea typeface="Courier New"/>
                <a:cs typeface="Courier New"/>
                <a:sym typeface="Courier New"/>
              </a:rPr>
              <a:t>JSP Comments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p:txBody>
      </p:sp>
      <p:sp>
        <p:nvSpPr>
          <p:cNvPr id="418" name="Google Shape;418;p41"/>
          <p:cNvSpPr/>
          <p:nvPr/>
        </p:nvSpPr>
        <p:spPr>
          <a:xfrm>
            <a:off x="365760" y="3918373"/>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19" name="Google Shape;419;p41"/>
          <p:cNvSpPr txBox="1"/>
          <p:nvPr/>
        </p:nvSpPr>
        <p:spPr>
          <a:xfrm>
            <a:off x="907627" y="381000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Directives</a:t>
            </a:r>
            <a:endParaRPr/>
          </a:p>
        </p:txBody>
      </p:sp>
      <p:sp>
        <p:nvSpPr>
          <p:cNvPr id="420" name="Google Shape;420;p41"/>
          <p:cNvSpPr txBox="1"/>
          <p:nvPr/>
        </p:nvSpPr>
        <p:spPr>
          <a:xfrm>
            <a:off x="839893" y="5706534"/>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Declarations</a:t>
            </a:r>
            <a:endParaRPr/>
          </a:p>
        </p:txBody>
      </p:sp>
      <p:sp>
        <p:nvSpPr>
          <p:cNvPr id="421" name="Google Shape;421;p41"/>
          <p:cNvSpPr txBox="1"/>
          <p:nvPr/>
        </p:nvSpPr>
        <p:spPr>
          <a:xfrm>
            <a:off x="839893" y="6356774"/>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entury"/>
                <a:ea typeface="Century"/>
                <a:cs typeface="Century"/>
                <a:sym typeface="Century"/>
              </a:rPr>
              <a:t>Scriplets</a:t>
            </a:r>
            <a:endParaRPr/>
          </a:p>
        </p:txBody>
      </p:sp>
      <p:sp>
        <p:nvSpPr>
          <p:cNvPr id="422" name="Google Shape;422;p41"/>
          <p:cNvSpPr/>
          <p:nvPr/>
        </p:nvSpPr>
        <p:spPr>
          <a:xfrm>
            <a:off x="379307" y="6465146"/>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23" name="Google Shape;423;p41"/>
          <p:cNvSpPr txBox="1"/>
          <p:nvPr/>
        </p:nvSpPr>
        <p:spPr>
          <a:xfrm>
            <a:off x="839893" y="7013786"/>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Expressions</a:t>
            </a:r>
            <a:endParaRPr/>
          </a:p>
        </p:txBody>
      </p:sp>
      <p:sp>
        <p:nvSpPr>
          <p:cNvPr id="424" name="Google Shape;424;p41"/>
          <p:cNvSpPr txBox="1"/>
          <p:nvPr/>
        </p:nvSpPr>
        <p:spPr>
          <a:xfrm>
            <a:off x="853440" y="7603067"/>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Comments</a:t>
            </a:r>
            <a:endParaRPr/>
          </a:p>
        </p:txBody>
      </p:sp>
      <p:cxnSp>
        <p:nvCxnSpPr>
          <p:cNvPr id="425" name="Google Shape;425;p41"/>
          <p:cNvCxnSpPr/>
          <p:nvPr/>
        </p:nvCxnSpPr>
        <p:spPr>
          <a:xfrm>
            <a:off x="3169920" y="6031653"/>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426" name="Google Shape;426;p41"/>
          <p:cNvCxnSpPr/>
          <p:nvPr/>
        </p:nvCxnSpPr>
        <p:spPr>
          <a:xfrm>
            <a:off x="3169920" y="6668346"/>
            <a:ext cx="623147" cy="0"/>
          </a:xfrm>
          <a:prstGeom prst="straightConnector1">
            <a:avLst/>
          </a:prstGeom>
          <a:noFill/>
          <a:ln cap="flat" cmpd="sng" w="19050">
            <a:solidFill>
              <a:schemeClr val="dk1"/>
            </a:solidFill>
            <a:prstDash val="dashDot"/>
            <a:round/>
            <a:headEnd len="med" w="med" type="oval"/>
            <a:tailEnd len="lg" w="lg" type="stealth"/>
          </a:ln>
        </p:spPr>
      </p:cxnSp>
      <p:cxnSp>
        <p:nvCxnSpPr>
          <p:cNvPr id="427" name="Google Shape;427;p41"/>
          <p:cNvCxnSpPr/>
          <p:nvPr/>
        </p:nvCxnSpPr>
        <p:spPr>
          <a:xfrm>
            <a:off x="3163147" y="7311812"/>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428" name="Google Shape;428;p41"/>
          <p:cNvCxnSpPr/>
          <p:nvPr/>
        </p:nvCxnSpPr>
        <p:spPr>
          <a:xfrm>
            <a:off x="3163147" y="7948505"/>
            <a:ext cx="623147" cy="0"/>
          </a:xfrm>
          <a:prstGeom prst="straightConnector1">
            <a:avLst/>
          </a:prstGeom>
          <a:noFill/>
          <a:ln cap="flat" cmpd="sng" w="19050">
            <a:solidFill>
              <a:srgbClr val="5F5F5F"/>
            </a:solidFill>
            <a:prstDash val="dashDot"/>
            <a:round/>
            <a:headEnd len="med" w="med" type="oval"/>
            <a:tailEnd len="lg" w="lg" type="stealth"/>
          </a:ln>
        </p:spPr>
      </p:cxnSp>
      <p:sp>
        <p:nvSpPr>
          <p:cNvPr id="429" name="Google Shape;429;p41"/>
          <p:cNvSpPr/>
          <p:nvPr/>
        </p:nvSpPr>
        <p:spPr>
          <a:xfrm>
            <a:off x="3497298" y="2722880"/>
            <a:ext cx="349955" cy="2167467"/>
          </a:xfrm>
          <a:prstGeom prst="leftBrace">
            <a:avLst>
              <a:gd fmla="val 51613" name="adj1"/>
              <a:gd fmla="val 50000" name="adj2"/>
            </a:avLst>
          </a:prstGeom>
          <a:noFill/>
          <a:ln cap="flat" cmpd="sng" w="25400">
            <a:solidFill>
              <a:srgbClr val="5F5F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30" name="Google Shape;430;p41"/>
          <p:cNvSpPr/>
          <p:nvPr/>
        </p:nvSpPr>
        <p:spPr>
          <a:xfrm>
            <a:off x="365760" y="5821679"/>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31" name="Google Shape;431;p41"/>
          <p:cNvSpPr/>
          <p:nvPr/>
        </p:nvSpPr>
        <p:spPr>
          <a:xfrm>
            <a:off x="365760" y="7135705"/>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32" name="Google Shape;432;p41"/>
          <p:cNvSpPr/>
          <p:nvPr/>
        </p:nvSpPr>
        <p:spPr>
          <a:xfrm>
            <a:off x="365760" y="7718212"/>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33" name="Google Shape;433;p41"/>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Scriplets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nvSpPr>
        <p:spPr>
          <a:xfrm>
            <a:off x="866987" y="1676400"/>
            <a:ext cx="1105408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Scriplets are </a:t>
            </a:r>
            <a:r>
              <a:rPr b="1" lang="en-US" sz="2276">
                <a:solidFill>
                  <a:srgbClr val="C00000"/>
                </a:solidFill>
                <a:latin typeface="Century"/>
                <a:ea typeface="Century"/>
                <a:cs typeface="Century"/>
                <a:sym typeface="Century"/>
              </a:rPr>
              <a:t>Java code </a:t>
            </a:r>
            <a:r>
              <a:rPr lang="en-US" sz="2276">
                <a:solidFill>
                  <a:schemeClr val="dk1"/>
                </a:solidFill>
                <a:latin typeface="Century"/>
                <a:ea typeface="Century"/>
                <a:cs typeface="Century"/>
                <a:sym typeface="Century"/>
              </a:rPr>
              <a:t>fragments that are embedded in the JSP page.</a:t>
            </a:r>
            <a:endParaRPr/>
          </a:p>
        </p:txBody>
      </p:sp>
      <p:sp>
        <p:nvSpPr>
          <p:cNvPr id="440" name="Google Shape;440;p42"/>
          <p:cNvSpPr/>
          <p:nvPr/>
        </p:nvSpPr>
        <p:spPr>
          <a:xfrm>
            <a:off x="325120" y="1784773"/>
            <a:ext cx="415431" cy="298027"/>
          </a:xfrm>
          <a:prstGeom prst="chevron">
            <a:avLst>
              <a:gd fmla="val 34848" name="adj"/>
            </a:avLst>
          </a:prstGeom>
          <a:gradFill>
            <a:gsLst>
              <a:gs pos="0">
                <a:srgbClr val="FFFF00"/>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41" name="Google Shape;441;p42"/>
          <p:cNvSpPr/>
          <p:nvPr/>
        </p:nvSpPr>
        <p:spPr>
          <a:xfrm>
            <a:off x="1869440" y="3136052"/>
            <a:ext cx="3982720"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42" name="Google Shape;442;p42"/>
          <p:cNvSpPr/>
          <p:nvPr/>
        </p:nvSpPr>
        <p:spPr>
          <a:xfrm>
            <a:off x="1219200" y="3271519"/>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43" name="Google Shape;443;p42"/>
          <p:cNvSpPr txBox="1"/>
          <p:nvPr/>
        </p:nvSpPr>
        <p:spPr>
          <a:xfrm>
            <a:off x="1503681" y="3183467"/>
            <a:ext cx="743712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0" i="0" lang="en-US" sz="2560"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Courier New"/>
                <a:ea typeface="Courier New"/>
                <a:cs typeface="Courier New"/>
                <a:sym typeface="Courier New"/>
              </a:rPr>
              <a:t>count</a:t>
            </a:r>
            <a:r>
              <a:rPr b="1" i="0" lang="en-US" sz="2276" u="none" cap="none" strike="noStrike">
                <a:solidFill>
                  <a:schemeClr val="dk1"/>
                </a:solidFill>
                <a:latin typeface="Courier New"/>
                <a:ea typeface="Courier New"/>
                <a:cs typeface="Courier New"/>
                <a:sym typeface="Courier New"/>
              </a:rPr>
              <a:t>++</a:t>
            </a:r>
            <a:r>
              <a:rPr b="0" i="0" lang="en-US" sz="2276" u="none" cap="none" strike="noStrike">
                <a:solidFill>
                  <a:schemeClr val="dk1"/>
                </a:solidFill>
                <a:latin typeface="Courier New"/>
                <a:ea typeface="Courier New"/>
                <a:cs typeface="Courier New"/>
                <a:sym typeface="Courier New"/>
              </a:rPr>
              <a:t> </a:t>
            </a:r>
            <a:r>
              <a:rPr b="1" i="0" lang="en-US" sz="2276" u="none" cap="none" strike="noStrike">
                <a:solidFill>
                  <a:schemeClr val="dk1"/>
                </a:solidFill>
                <a:latin typeface="Courier New"/>
                <a:ea typeface="Courier New"/>
                <a:cs typeface="Courier New"/>
                <a:sym typeface="Courier New"/>
              </a:rPr>
              <a: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0066FF"/>
                </a:solidFill>
                <a:latin typeface="Rockwell"/>
                <a:ea typeface="Rockwell"/>
                <a:cs typeface="Rockwell"/>
                <a:sym typeface="Rockwell"/>
              </a:rPr>
              <a:t>%&gt;</a:t>
            </a:r>
            <a:endParaRPr b="0" i="0" sz="2560" u="none" cap="none" strike="noStrike">
              <a:solidFill>
                <a:schemeClr val="dk1"/>
              </a:solidFill>
              <a:latin typeface="Rockwell"/>
              <a:ea typeface="Rockwell"/>
              <a:cs typeface="Rockwell"/>
              <a:sym typeface="Rockwell"/>
            </a:endParaRPr>
          </a:p>
        </p:txBody>
      </p:sp>
      <p:sp>
        <p:nvSpPr>
          <p:cNvPr id="444" name="Google Shape;444;p42"/>
          <p:cNvSpPr/>
          <p:nvPr/>
        </p:nvSpPr>
        <p:spPr>
          <a:xfrm>
            <a:off x="1083733" y="4016587"/>
            <a:ext cx="8994987" cy="4213013"/>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txBox="1"/>
          <p:nvPr/>
        </p:nvSpPr>
        <p:spPr>
          <a:xfrm rot="5400000">
            <a:off x="3869682" y="2283871"/>
            <a:ext cx="3423073" cy="794173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46" name="Google Shape;446;p42"/>
          <p:cNvSpPr txBox="1"/>
          <p:nvPr/>
        </p:nvSpPr>
        <p:spPr>
          <a:xfrm>
            <a:off x="4226560" y="403013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ourier New"/>
                <a:ea typeface="Courier New"/>
                <a:cs typeface="Courier New"/>
                <a:sym typeface="Courier New"/>
              </a:rPr>
              <a:t>example</a:t>
            </a:r>
            <a:endParaRPr/>
          </a:p>
        </p:txBody>
      </p:sp>
      <p:sp>
        <p:nvSpPr>
          <p:cNvPr id="447" name="Google Shape;447;p42"/>
          <p:cNvSpPr txBox="1"/>
          <p:nvPr/>
        </p:nvSpPr>
        <p:spPr>
          <a:xfrm>
            <a:off x="1842347" y="4761652"/>
            <a:ext cx="8344747" cy="322851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&lt;%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int</a:t>
            </a:r>
            <a:r>
              <a:rPr lang="en-US" sz="1991">
                <a:solidFill>
                  <a:schemeClr val="dk1"/>
                </a:solidFill>
                <a:latin typeface="Courier New"/>
                <a:ea typeface="Courier New"/>
                <a:cs typeface="Courier New"/>
                <a:sym typeface="Courier New"/>
              </a:rPr>
              <a:t> sum = 0 ;</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for</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int i = 0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 &lt;= 1000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 </a:t>
            </a:r>
            <a:r>
              <a:rPr b="1" lang="en-US" sz="1991">
                <a:solidFill>
                  <a:schemeClr val="dk1"/>
                </a:solidFill>
                <a:latin typeface="Courier New"/>
                <a:ea typeface="Courier New"/>
                <a:cs typeface="Courier New"/>
                <a:sym typeface="Courier New"/>
              </a:rPr>
              <a: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sum  +=  i  ;</a:t>
            </a:r>
            <a:endParaRPr/>
          </a:p>
          <a:p>
            <a:pPr indent="0" lvl="0" marL="0" marR="0" rtl="0" algn="l">
              <a:lnSpc>
                <a:spcPct val="85000"/>
              </a:lnSpc>
              <a:spcBef>
                <a:spcPts val="0"/>
              </a:spcBef>
              <a:spcAft>
                <a:spcPts val="0"/>
              </a:spcAft>
              <a:buNone/>
            </a:pPr>
            <a:r>
              <a:t/>
            </a:r>
            <a:endParaRPr b="1" sz="1991">
              <a:solidFill>
                <a:srgbClr val="0000FF"/>
              </a:solidFill>
              <a:latin typeface="Arimo"/>
              <a:ea typeface="Arimo"/>
              <a:cs typeface="Arimo"/>
              <a:sym typeface="Arimo"/>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448" name="Google Shape;448;p42"/>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Scriplets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3"/>
          <p:cNvSpPr/>
          <p:nvPr/>
        </p:nvSpPr>
        <p:spPr>
          <a:xfrm>
            <a:off x="2953174" y="1762278"/>
            <a:ext cx="9861973" cy="7534122"/>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55" name="Google Shape;455;p43"/>
          <p:cNvSpPr txBox="1"/>
          <p:nvPr/>
        </p:nvSpPr>
        <p:spPr>
          <a:xfrm>
            <a:off x="3554308" y="1762278"/>
            <a:ext cx="9260839" cy="7350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lang="en-US" sz="2276">
                <a:solidFill>
                  <a:srgbClr val="5F5F5F"/>
                </a:solidFill>
                <a:latin typeface="Arimo"/>
                <a:ea typeface="Arimo"/>
                <a:cs typeface="Arimo"/>
                <a:sym typeface="Arimo"/>
              </a:rPr>
              <a:t> </a:t>
            </a:r>
            <a:r>
              <a:rPr b="1" lang="en-US" sz="2276">
                <a:solidFill>
                  <a:srgbClr val="5F5F5F"/>
                </a:solidFill>
                <a:latin typeface="Arimo"/>
                <a:ea typeface="Arimo"/>
                <a:cs typeface="Arimo"/>
                <a:sym typeface="Arimo"/>
              </a:rPr>
              <a:t>&lt;%@</a:t>
            </a:r>
            <a:r>
              <a:rPr lang="en-US" sz="2276">
                <a:solidFill>
                  <a:srgbClr val="5F5F5F"/>
                </a:solidFill>
                <a:latin typeface="Arimo"/>
                <a:ea typeface="Arimo"/>
                <a:cs typeface="Arimo"/>
                <a:sym typeface="Arimo"/>
              </a:rPr>
              <a:t>     </a:t>
            </a:r>
            <a:r>
              <a:rPr b="1" lang="en-US" sz="2276">
                <a:solidFill>
                  <a:srgbClr val="5F5F5F"/>
                </a:solidFill>
                <a:latin typeface="Courier New"/>
                <a:ea typeface="Courier New"/>
                <a:cs typeface="Courier New"/>
                <a:sym typeface="Courier New"/>
              </a:rPr>
              <a:t>page	language   </a:t>
            </a:r>
            <a:r>
              <a:rPr lang="en-US" sz="2276">
                <a:solidFill>
                  <a:srgbClr val="5F5F5F"/>
                </a:solidFill>
                <a:latin typeface="Rockwell"/>
                <a:ea typeface="Rockwell"/>
                <a:cs typeface="Rockwell"/>
                <a:sym typeface="Rockwell"/>
              </a:rPr>
              <a:t>=</a:t>
            </a:r>
            <a:r>
              <a:rPr b="1" lang="en-US" sz="2276">
                <a:solidFill>
                  <a:srgbClr val="5F5F5F"/>
                </a:solidFill>
                <a:latin typeface="Courier New"/>
                <a:ea typeface="Courier New"/>
                <a:cs typeface="Courier New"/>
                <a:sym typeface="Courier New"/>
              </a:rPr>
              <a:t> </a:t>
            </a:r>
            <a:r>
              <a:rPr lang="en-US" sz="2276">
                <a:solidFill>
                  <a:srgbClr val="5F5F5F"/>
                </a:solidFill>
                <a:latin typeface="Arimo"/>
                <a:ea typeface="Arimo"/>
                <a:cs typeface="Arimo"/>
                <a:sym typeface="Arimo"/>
              </a:rPr>
              <a:t>"</a:t>
            </a:r>
            <a:r>
              <a:rPr b="1" lang="en-US" sz="2276">
                <a:solidFill>
                  <a:srgbClr val="5F5F5F"/>
                </a:solidFill>
                <a:latin typeface="Courier New"/>
                <a:ea typeface="Courier New"/>
                <a:cs typeface="Courier New"/>
                <a:sym typeface="Courier New"/>
              </a:rPr>
              <a:t>java</a:t>
            </a:r>
            <a:r>
              <a:rPr lang="en-US" sz="2276">
                <a:solidFill>
                  <a:srgbClr val="5F5F5F"/>
                </a:solidFill>
                <a:latin typeface="Rockwell"/>
                <a:ea typeface="Rockwell"/>
                <a:cs typeface="Rockwell"/>
                <a:sym typeface="Rockwell"/>
              </a:rPr>
              <a:t>"</a:t>
            </a:r>
            <a:r>
              <a:rPr lang="en-US" sz="2276">
                <a:solidFill>
                  <a:srgbClr val="5F5F5F"/>
                </a:solidFill>
                <a:latin typeface="Arimo"/>
                <a:ea typeface="Arimo"/>
                <a:cs typeface="Arimo"/>
                <a:sym typeface="Arimo"/>
              </a:rPr>
              <a:t>	            	            </a:t>
            </a:r>
            <a:r>
              <a:rPr b="1" lang="en-US" sz="2276">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import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java.util.*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session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true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Rockwell"/>
                <a:ea typeface="Rockwell"/>
                <a:cs typeface="Rockwell"/>
                <a:sym typeface="Rockwell"/>
              </a:rPr>
              <a:t>&lt;</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errorPage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error.html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contentType</a:t>
            </a:r>
            <a:r>
              <a:rPr b="0" i="0" lang="en-US" sz="2276" u="none" cap="none" strike="noStrike">
                <a:solidFill>
                  <a:srgbClr val="5F5F5F"/>
                </a:solidFill>
                <a:latin typeface="Rockwell"/>
                <a:ea typeface="Rockwell"/>
                <a:cs typeface="Rockwell"/>
                <a:sym typeface="Rockwell"/>
              </a:rPr>
              <a:t>="</a:t>
            </a:r>
            <a:r>
              <a:rPr b="0" i="0" lang="en-US" sz="1707" u="none" cap="none" strike="noStrike">
                <a:solidFill>
                  <a:srgbClr val="5F5F5F"/>
                </a:solidFill>
                <a:latin typeface="Courier New"/>
                <a:ea typeface="Courier New"/>
                <a:cs typeface="Courier New"/>
                <a:sym typeface="Courier New"/>
              </a:rPr>
              <a:t>text/html;charset=ISO-8859-1</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1"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include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file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welcome.html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Courier New"/>
                <a:ea typeface="Courier New"/>
                <a:cs typeface="Courier New"/>
                <a:sym typeface="Courier New"/>
              </a:rPr>
              <a:t>int</a:t>
            </a:r>
            <a:r>
              <a:rPr b="0" i="0" lang="en-US" sz="2276" u="none" cap="none" strike="noStrike">
                <a:solidFill>
                  <a:srgbClr val="5F5F5F"/>
                </a:solidFill>
                <a:latin typeface="Courier New"/>
                <a:ea typeface="Courier New"/>
                <a:cs typeface="Courier New"/>
                <a:sym typeface="Courier New"/>
              </a:rPr>
              <a:t>	    count</a:t>
            </a:r>
            <a:r>
              <a:rPr b="0" i="0" lang="en-US" sz="2276" u="none" cap="none" strike="noStrike">
                <a:solidFill>
                  <a:srgbClr val="5F5F5F"/>
                </a:solidFill>
                <a:latin typeface="Arimo"/>
                <a:ea typeface="Arimo"/>
                <a:cs typeface="Arimo"/>
                <a:sym typeface="Arimo"/>
              </a:rPr>
              <a:t> = </a:t>
            </a:r>
            <a:r>
              <a:rPr b="0" i="0" lang="en-US" sz="2276" u="none" cap="none" strike="noStrike">
                <a:solidFill>
                  <a:srgbClr val="5F5F5F"/>
                </a:solidFill>
                <a:latin typeface="Courier New"/>
                <a:ea typeface="Courier New"/>
                <a:cs typeface="Courier New"/>
                <a:sym typeface="Courier New"/>
              </a:rPr>
              <a:t>0</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0" lang="en-US" sz="2276" u="none" cap="none" strike="noStrike">
                <a:solidFill>
                  <a:srgbClr val="5F5F5F"/>
                </a:solidFill>
                <a:latin typeface="Courier New"/>
                <a:ea typeface="Courier New"/>
                <a:cs typeface="Courier New"/>
                <a:sym typeface="Courier New"/>
              </a:rPr>
              <a:t>count</a:t>
            </a:r>
            <a:r>
              <a:rPr b="1" i="0" lang="en-US" sz="2276" u="none" cap="none" strike="noStrike">
                <a:solidFill>
                  <a:srgbClr val="5F5F5F"/>
                </a:solidFill>
                <a:latin typeface="Courier New"/>
                <a:ea typeface="Courier New"/>
                <a:cs typeface="Courier New"/>
                <a:sym typeface="Courier New"/>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1" i="0" lang="en-US" sz="2276" u="none" cap="none" strike="noStrike">
                <a:solidFill>
                  <a:schemeClr val="dk1"/>
                </a:solidFill>
                <a:latin typeface="Courier New"/>
                <a:ea typeface="Courier New"/>
                <a:cs typeface="Courier New"/>
                <a:sym typeface="Courier New"/>
              </a:rPr>
              <a:t>count</a:t>
            </a:r>
            <a:r>
              <a:rPr b="0" i="0" lang="en-US" sz="2276" u="none" cap="none" strike="noStrike">
                <a:solidFill>
                  <a:schemeClr val="dk1"/>
                </a:solidFill>
                <a:latin typeface="Arimo"/>
                <a:ea typeface="Arimo"/>
                <a:cs typeface="Arimo"/>
                <a:sym typeface="Arimo"/>
              </a:rPr>
              <a:t>				            </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0000FF"/>
                </a:solidFill>
                <a:latin typeface="Arimo"/>
                <a:ea typeface="Arimo"/>
                <a:cs typeface="Arimo"/>
                <a:sym typeface="Arimo"/>
              </a:rPr>
              <a:t>&lt;%</a:t>
            </a:r>
            <a:r>
              <a:rPr b="1" i="0" lang="en-US" sz="2276" u="none" cap="none" strike="noStrike">
                <a:solidFill>
                  <a:srgbClr val="FF0000"/>
                </a:solidFill>
                <a:latin typeface="Arimo"/>
                <a:ea typeface="Arimo"/>
                <a:cs typeface="Arimo"/>
                <a:sym typeface="Arimo"/>
              </a:rPr>
              <a:t>=</a:t>
            </a:r>
            <a:r>
              <a:rPr b="1" i="0" lang="en-US" sz="2276" u="none" cap="none" strike="noStrike">
                <a:solidFill>
                  <a:srgbClr val="0000FF"/>
                </a:solidFill>
                <a:latin typeface="Arimo"/>
                <a:ea typeface="Arimo"/>
                <a:cs typeface="Arimo"/>
                <a:sym typeface="Arimo"/>
              </a:rPr>
              <a:t>    </a:t>
            </a:r>
            <a:r>
              <a:rPr b="1" i="0" lang="en-US" sz="2276" u="none" cap="none" strike="noStrike">
                <a:solidFill>
                  <a:schemeClr val="dk1"/>
                </a:solidFill>
                <a:latin typeface="Courier New"/>
                <a:ea typeface="Courier New"/>
                <a:cs typeface="Courier New"/>
                <a:sym typeface="Courier New"/>
              </a:rPr>
              <a:t>myBean.getSalary() </a:t>
            </a:r>
            <a:r>
              <a:rPr b="1" i="0" lang="en-US" sz="2276" u="none" cap="none" strike="noStrike">
                <a:solidFill>
                  <a:srgbClr val="0000FF"/>
                </a:solidFill>
                <a:latin typeface="Arimo"/>
                <a:ea typeface="Arimo"/>
                <a:cs typeface="Arimo"/>
                <a:sym typeface="Arimo"/>
              </a:rPr>
              <a:t>%&gt;</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1"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1" lang="en-US" sz="2276" u="none" cap="none" strike="noStrike">
                <a:solidFill>
                  <a:srgbClr val="5F5F5F"/>
                </a:solidFill>
                <a:latin typeface="Courier New"/>
                <a:ea typeface="Courier New"/>
                <a:cs typeface="Courier New"/>
                <a:sym typeface="Courier New"/>
              </a:rPr>
              <a:t>JSP Comments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p:txBody>
      </p:sp>
      <p:sp>
        <p:nvSpPr>
          <p:cNvPr id="456" name="Google Shape;456;p43"/>
          <p:cNvSpPr/>
          <p:nvPr/>
        </p:nvSpPr>
        <p:spPr>
          <a:xfrm>
            <a:off x="365760" y="3918072"/>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57" name="Google Shape;457;p43"/>
          <p:cNvSpPr txBox="1"/>
          <p:nvPr/>
        </p:nvSpPr>
        <p:spPr>
          <a:xfrm>
            <a:off x="907627" y="3809699"/>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Directives</a:t>
            </a:r>
            <a:endParaRPr/>
          </a:p>
        </p:txBody>
      </p:sp>
      <p:sp>
        <p:nvSpPr>
          <p:cNvPr id="458" name="Google Shape;458;p43"/>
          <p:cNvSpPr txBox="1"/>
          <p:nvPr/>
        </p:nvSpPr>
        <p:spPr>
          <a:xfrm>
            <a:off x="839893" y="570623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Declarations</a:t>
            </a:r>
            <a:endParaRPr/>
          </a:p>
        </p:txBody>
      </p:sp>
      <p:sp>
        <p:nvSpPr>
          <p:cNvPr id="459" name="Google Shape;459;p43"/>
          <p:cNvSpPr txBox="1"/>
          <p:nvPr/>
        </p:nvSpPr>
        <p:spPr>
          <a:xfrm>
            <a:off x="839893" y="635647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Scriplets</a:t>
            </a:r>
            <a:endParaRPr/>
          </a:p>
        </p:txBody>
      </p:sp>
      <p:sp>
        <p:nvSpPr>
          <p:cNvPr id="460" name="Google Shape;460;p43"/>
          <p:cNvSpPr/>
          <p:nvPr/>
        </p:nvSpPr>
        <p:spPr>
          <a:xfrm>
            <a:off x="379307" y="7135404"/>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61" name="Google Shape;461;p43"/>
          <p:cNvSpPr txBox="1"/>
          <p:nvPr/>
        </p:nvSpPr>
        <p:spPr>
          <a:xfrm>
            <a:off x="839893" y="7013485"/>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entury"/>
                <a:ea typeface="Century"/>
                <a:cs typeface="Century"/>
                <a:sym typeface="Century"/>
              </a:rPr>
              <a:t>Expressions</a:t>
            </a:r>
            <a:endParaRPr/>
          </a:p>
        </p:txBody>
      </p:sp>
      <p:sp>
        <p:nvSpPr>
          <p:cNvPr id="462" name="Google Shape;462;p43"/>
          <p:cNvSpPr txBox="1"/>
          <p:nvPr/>
        </p:nvSpPr>
        <p:spPr>
          <a:xfrm>
            <a:off x="853440" y="781951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Comments</a:t>
            </a:r>
            <a:endParaRPr/>
          </a:p>
        </p:txBody>
      </p:sp>
      <p:cxnSp>
        <p:nvCxnSpPr>
          <p:cNvPr id="463" name="Google Shape;463;p43"/>
          <p:cNvCxnSpPr/>
          <p:nvPr/>
        </p:nvCxnSpPr>
        <p:spPr>
          <a:xfrm>
            <a:off x="3169920" y="6019801"/>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464" name="Google Shape;464;p43"/>
          <p:cNvCxnSpPr/>
          <p:nvPr/>
        </p:nvCxnSpPr>
        <p:spPr>
          <a:xfrm>
            <a:off x="3169920" y="6656494"/>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465" name="Google Shape;465;p43"/>
          <p:cNvCxnSpPr/>
          <p:nvPr/>
        </p:nvCxnSpPr>
        <p:spPr>
          <a:xfrm>
            <a:off x="3163147" y="7299960"/>
            <a:ext cx="623147" cy="0"/>
          </a:xfrm>
          <a:prstGeom prst="straightConnector1">
            <a:avLst/>
          </a:prstGeom>
          <a:noFill/>
          <a:ln cap="flat" cmpd="sng" w="19050">
            <a:solidFill>
              <a:schemeClr val="dk1"/>
            </a:solidFill>
            <a:prstDash val="dashDot"/>
            <a:round/>
            <a:headEnd len="med" w="med" type="oval"/>
            <a:tailEnd len="lg" w="lg" type="stealth"/>
          </a:ln>
        </p:spPr>
      </p:cxnSp>
      <p:cxnSp>
        <p:nvCxnSpPr>
          <p:cNvPr id="466" name="Google Shape;466;p43"/>
          <p:cNvCxnSpPr/>
          <p:nvPr/>
        </p:nvCxnSpPr>
        <p:spPr>
          <a:xfrm>
            <a:off x="3163147" y="8153400"/>
            <a:ext cx="623147" cy="0"/>
          </a:xfrm>
          <a:prstGeom prst="straightConnector1">
            <a:avLst/>
          </a:prstGeom>
          <a:noFill/>
          <a:ln cap="flat" cmpd="sng" w="19050">
            <a:solidFill>
              <a:srgbClr val="5F5F5F"/>
            </a:solidFill>
            <a:prstDash val="dashDot"/>
            <a:round/>
            <a:headEnd len="med" w="med" type="oval"/>
            <a:tailEnd len="lg" w="lg" type="stealth"/>
          </a:ln>
        </p:spPr>
      </p:cxnSp>
      <p:sp>
        <p:nvSpPr>
          <p:cNvPr id="467" name="Google Shape;467;p43"/>
          <p:cNvSpPr/>
          <p:nvPr/>
        </p:nvSpPr>
        <p:spPr>
          <a:xfrm>
            <a:off x="3497298" y="2722880"/>
            <a:ext cx="349955" cy="2167467"/>
          </a:xfrm>
          <a:prstGeom prst="leftBrace">
            <a:avLst>
              <a:gd fmla="val 51613" name="adj1"/>
              <a:gd fmla="val 50000" name="adj2"/>
            </a:avLst>
          </a:prstGeom>
          <a:noFill/>
          <a:ln cap="flat" cmpd="sng" w="25400">
            <a:solidFill>
              <a:srgbClr val="5F5F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68" name="Google Shape;468;p43"/>
          <p:cNvSpPr/>
          <p:nvPr/>
        </p:nvSpPr>
        <p:spPr>
          <a:xfrm>
            <a:off x="365760" y="5807831"/>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69" name="Google Shape;469;p43"/>
          <p:cNvSpPr/>
          <p:nvPr/>
        </p:nvSpPr>
        <p:spPr>
          <a:xfrm>
            <a:off x="365760" y="6485164"/>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70" name="Google Shape;470;p43"/>
          <p:cNvSpPr/>
          <p:nvPr/>
        </p:nvSpPr>
        <p:spPr>
          <a:xfrm>
            <a:off x="379307" y="7934658"/>
            <a:ext cx="298027" cy="298027"/>
          </a:xfrm>
          <a:prstGeom prst="ellipse">
            <a:avLst/>
          </a:prstGeom>
          <a:gradFill>
            <a:gsLst>
              <a:gs pos="0">
                <a:schemeClr val="lt1"/>
              </a:gs>
              <a:gs pos="100000">
                <a:srgbClr val="5F5F5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71" name="Google Shape;471;p43"/>
          <p:cNvSpPr/>
          <p:nvPr/>
        </p:nvSpPr>
        <p:spPr>
          <a:xfrm>
            <a:off x="3901440" y="6610773"/>
            <a:ext cx="216747" cy="650240"/>
          </a:xfrm>
          <a:prstGeom prst="lef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72" name="Google Shape;472;p43"/>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Expressions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4"/>
          <p:cNvSpPr txBox="1"/>
          <p:nvPr/>
        </p:nvSpPr>
        <p:spPr>
          <a:xfrm>
            <a:off x="866987" y="1662853"/>
            <a:ext cx="11054080" cy="7927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The expression is evaluated each time the JSP Page is accessed, and its value is then embedded in the output HTML.</a:t>
            </a:r>
            <a:endParaRPr/>
          </a:p>
        </p:txBody>
      </p:sp>
      <p:sp>
        <p:nvSpPr>
          <p:cNvPr id="479" name="Google Shape;479;p44"/>
          <p:cNvSpPr/>
          <p:nvPr/>
        </p:nvSpPr>
        <p:spPr>
          <a:xfrm>
            <a:off x="325120" y="1771226"/>
            <a:ext cx="415431" cy="298027"/>
          </a:xfrm>
          <a:prstGeom prst="chevron">
            <a:avLst>
              <a:gd fmla="val 34848" name="adj"/>
            </a:avLst>
          </a:prstGeom>
          <a:gradFill>
            <a:gsLst>
              <a:gs pos="0">
                <a:srgbClr val="FFFF00"/>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80" name="Google Shape;480;p44"/>
          <p:cNvSpPr/>
          <p:nvPr/>
        </p:nvSpPr>
        <p:spPr>
          <a:xfrm>
            <a:off x="1869440" y="2834639"/>
            <a:ext cx="3982720"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81" name="Google Shape;481;p44"/>
          <p:cNvSpPr/>
          <p:nvPr/>
        </p:nvSpPr>
        <p:spPr>
          <a:xfrm>
            <a:off x="1219200" y="2970106"/>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82" name="Google Shape;482;p44"/>
          <p:cNvSpPr txBox="1"/>
          <p:nvPr/>
        </p:nvSpPr>
        <p:spPr>
          <a:xfrm>
            <a:off x="1503681" y="2882054"/>
            <a:ext cx="7437120"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00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0" i="0" lang="en-US" sz="2276" u="none" cap="none" strike="noStrike">
                <a:solidFill>
                  <a:schemeClr val="dk1"/>
                </a:solidFill>
                <a:latin typeface="Courier New"/>
                <a:ea typeface="Courier New"/>
                <a:cs typeface="Courier New"/>
                <a:sym typeface="Courier New"/>
              </a:rPr>
              <a:t>count  </a:t>
            </a:r>
            <a:r>
              <a:rPr b="1" i="0" lang="en-US" sz="2560" u="none" cap="none" strike="noStrike">
                <a:solidFill>
                  <a:srgbClr val="0066FF"/>
                </a:solidFill>
                <a:latin typeface="Rockwell"/>
                <a:ea typeface="Rockwell"/>
                <a:cs typeface="Rockwell"/>
                <a:sym typeface="Rockwell"/>
              </a:rPr>
              <a:t>%&gt;</a:t>
            </a:r>
            <a:endParaRPr b="0" i="0" sz="2560" u="none" cap="none" strike="noStrike">
              <a:solidFill>
                <a:schemeClr val="dk1"/>
              </a:solidFill>
              <a:latin typeface="Rockwell"/>
              <a:ea typeface="Rockwell"/>
              <a:cs typeface="Rockwell"/>
              <a:sym typeface="Rockwell"/>
            </a:endParaRPr>
          </a:p>
        </p:txBody>
      </p:sp>
      <p:sp>
        <p:nvSpPr>
          <p:cNvPr id="483" name="Google Shape;483;p44"/>
          <p:cNvSpPr/>
          <p:nvPr/>
        </p:nvSpPr>
        <p:spPr>
          <a:xfrm>
            <a:off x="1083733" y="3715173"/>
            <a:ext cx="9645227" cy="497162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nvSpPr>
        <p:spPr>
          <a:xfrm rot="5400000">
            <a:off x="3886615" y="2155167"/>
            <a:ext cx="4039447" cy="84023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485" name="Google Shape;485;p44"/>
          <p:cNvSpPr txBox="1"/>
          <p:nvPr/>
        </p:nvSpPr>
        <p:spPr>
          <a:xfrm>
            <a:off x="4226560" y="372872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ourier New"/>
                <a:ea typeface="Courier New"/>
                <a:cs typeface="Courier New"/>
                <a:sym typeface="Courier New"/>
              </a:rPr>
              <a:t>example</a:t>
            </a:r>
            <a:endParaRPr/>
          </a:p>
        </p:txBody>
      </p:sp>
      <p:sp>
        <p:nvSpPr>
          <p:cNvPr id="486" name="Google Shape;486;p44"/>
          <p:cNvSpPr txBox="1"/>
          <p:nvPr/>
        </p:nvSpPr>
        <p:spPr>
          <a:xfrm>
            <a:off x="1842347" y="4460239"/>
            <a:ext cx="8344747" cy="400968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&lt;%</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int</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sum</a:t>
            </a:r>
            <a:r>
              <a:rPr lang="en-US" sz="1991">
                <a:solidFill>
                  <a:schemeClr val="dk1"/>
                </a:solidFill>
                <a:latin typeface="Courier New"/>
                <a:ea typeface="Courier New"/>
                <a:cs typeface="Courier New"/>
                <a:sym typeface="Courier New"/>
              </a:rPr>
              <a:t> = 0 ;</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for</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int i = 0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 &lt;= 1000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 </a:t>
            </a:r>
            <a:r>
              <a:rPr b="1" lang="en-US" sz="1991">
                <a:solidFill>
                  <a:schemeClr val="dk1"/>
                </a:solidFill>
                <a:latin typeface="Courier New"/>
                <a:ea typeface="Courier New"/>
                <a:cs typeface="Courier New"/>
                <a:sym typeface="Courier New"/>
              </a:rPr>
              <a: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sum  +=  i  ;</a:t>
            </a:r>
            <a:endParaRPr/>
          </a:p>
          <a:p>
            <a:pPr indent="0" lvl="0" marL="0" marR="0" rtl="0" algn="l">
              <a:lnSpc>
                <a:spcPct val="85000"/>
              </a:lnSpc>
              <a:spcBef>
                <a:spcPts val="0"/>
              </a:spcBef>
              <a:spcAft>
                <a:spcPts val="0"/>
              </a:spcAft>
              <a:buNone/>
            </a:pPr>
            <a:r>
              <a:t/>
            </a:r>
            <a:endParaRPr b="1" sz="1991">
              <a:solidFill>
                <a:srgbClr val="0000FF"/>
              </a:solidFill>
              <a:latin typeface="Arimo"/>
              <a:ea typeface="Arimo"/>
              <a:cs typeface="Arimo"/>
              <a:sym typeface="Arimo"/>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%&gt;</a:t>
            </a:r>
            <a:endParaRPr/>
          </a:p>
          <a:p>
            <a:pPr indent="0" lvl="0" marL="0" marR="0" rtl="0" algn="l">
              <a:lnSpc>
                <a:spcPct val="85000"/>
              </a:lnSpc>
              <a:spcBef>
                <a:spcPts val="0"/>
              </a:spcBef>
              <a:spcAft>
                <a:spcPts val="0"/>
              </a:spcAft>
              <a:buNone/>
            </a:pPr>
            <a:r>
              <a:t/>
            </a:r>
            <a:endParaRPr b="1" sz="1991">
              <a:solidFill>
                <a:srgbClr val="0000FF"/>
              </a:solidFill>
              <a:latin typeface="Arimo"/>
              <a:ea typeface="Arimo"/>
              <a:cs typeface="Arimo"/>
              <a:sym typeface="Arimo"/>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&lt;%</a:t>
            </a:r>
            <a:r>
              <a:rPr b="1" lang="en-US" sz="1991">
                <a:solidFill>
                  <a:srgbClr val="FF0000"/>
                </a:solidFill>
                <a:latin typeface="Arimo"/>
                <a:ea typeface="Arimo"/>
                <a:cs typeface="Arimo"/>
                <a:sym typeface="Arimo"/>
              </a:rPr>
              <a:t>=</a:t>
            </a:r>
            <a:r>
              <a:rPr b="1" lang="en-US" sz="1991">
                <a:solidFill>
                  <a:srgbClr val="0000FF"/>
                </a:solidFill>
                <a:latin typeface="Arimo"/>
                <a:ea typeface="Arimo"/>
                <a:cs typeface="Arimo"/>
                <a:sym typeface="Arimo"/>
              </a:rPr>
              <a:t>   </a:t>
            </a:r>
            <a:r>
              <a:rPr b="1" lang="en-US" sz="1991">
                <a:solidFill>
                  <a:schemeClr val="dk1"/>
                </a:solidFill>
                <a:latin typeface="Courier New"/>
                <a:ea typeface="Courier New"/>
                <a:cs typeface="Courier New"/>
                <a:sym typeface="Courier New"/>
              </a:rPr>
              <a:t>sum</a:t>
            </a:r>
            <a:r>
              <a:rPr b="1" lang="en-US" sz="1991">
                <a:solidFill>
                  <a:srgbClr val="0000FF"/>
                </a:solidFill>
                <a:latin typeface="Arimo"/>
                <a:ea typeface="Arimo"/>
                <a:cs typeface="Arimo"/>
                <a:sym typeface="Arimo"/>
              </a:rPr>
              <a:t>  %&gt;</a:t>
            </a:r>
            <a:endParaRPr/>
          </a:p>
          <a:p>
            <a:pPr indent="0" lvl="0" marL="0" marR="0" rtl="0" algn="l">
              <a:lnSpc>
                <a:spcPct val="85000"/>
              </a:lnSpc>
              <a:spcBef>
                <a:spcPts val="0"/>
              </a:spcBef>
              <a:spcAft>
                <a:spcPts val="0"/>
              </a:spcAft>
              <a:buNone/>
            </a:pPr>
            <a:r>
              <a:rPr b="1" lang="en-US" sz="1991">
                <a:solidFill>
                  <a:srgbClr val="0000FF"/>
                </a:solidFill>
                <a:latin typeface="Arimo"/>
                <a:ea typeface="Arimo"/>
                <a:cs typeface="Arimo"/>
                <a:sym typeface="Arimo"/>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487" name="Google Shape;487;p44"/>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Expressions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p:nvPr/>
        </p:nvSpPr>
        <p:spPr>
          <a:xfrm>
            <a:off x="2966720" y="1676400"/>
            <a:ext cx="9861973" cy="7492267"/>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94" name="Google Shape;494;p45"/>
          <p:cNvSpPr txBox="1"/>
          <p:nvPr/>
        </p:nvSpPr>
        <p:spPr>
          <a:xfrm>
            <a:off x="3291840" y="1817680"/>
            <a:ext cx="9536853" cy="7350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lang="en-US" sz="2276">
                <a:solidFill>
                  <a:srgbClr val="5F5F5F"/>
                </a:solidFill>
                <a:latin typeface="Arimo"/>
                <a:ea typeface="Arimo"/>
                <a:cs typeface="Arimo"/>
                <a:sym typeface="Arimo"/>
              </a:rPr>
              <a:t> </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Courier New"/>
                <a:ea typeface="Courier New"/>
                <a:cs typeface="Courier New"/>
                <a:sym typeface="Courier New"/>
              </a:rPr>
              <a:t>page	language   </a:t>
            </a:r>
            <a:r>
              <a:rPr b="0" i="0" lang="en-US" sz="2276" u="none" cap="none" strike="noStrike">
                <a:solidFill>
                  <a:srgbClr val="5F5F5F"/>
                </a:solidFill>
                <a:latin typeface="Rockwell"/>
                <a:ea typeface="Rockwell"/>
                <a:cs typeface="Rockwell"/>
                <a:sym typeface="Rockwell"/>
              </a:rPr>
              <a:t>=</a:t>
            </a:r>
            <a:r>
              <a:rPr b="1" i="0" lang="en-US" sz="2276" u="none" cap="none" strike="noStrike">
                <a:solidFill>
                  <a:srgbClr val="5F5F5F"/>
                </a:solidFill>
                <a:latin typeface="Courier New"/>
                <a:ea typeface="Courier New"/>
                <a:cs typeface="Courier New"/>
                <a:sym typeface="Courier New"/>
              </a:rPr>
              <a:t> </a:t>
            </a:r>
            <a:r>
              <a:rPr b="0" i="0" lang="en-US" sz="2276" u="none" cap="none" strike="noStrike">
                <a:solidFill>
                  <a:srgbClr val="5F5F5F"/>
                </a:solidFill>
                <a:latin typeface="Arimo"/>
                <a:ea typeface="Arimo"/>
                <a:cs typeface="Arimo"/>
                <a:sym typeface="Arimo"/>
              </a:rPr>
              <a:t>"</a:t>
            </a:r>
            <a:r>
              <a:rPr b="1" i="0" lang="en-US" sz="2276" u="none" cap="none" strike="noStrike">
                <a:solidFill>
                  <a:srgbClr val="5F5F5F"/>
                </a:solidFill>
                <a:latin typeface="Courier New"/>
                <a:ea typeface="Courier New"/>
                <a:cs typeface="Courier New"/>
                <a:sym typeface="Courier New"/>
              </a:rPr>
              <a:t>java</a:t>
            </a:r>
            <a:r>
              <a:rPr b="0" i="0" lang="en-US" sz="2276" u="none" cap="none" strike="noStrike">
                <a:solidFill>
                  <a:srgbClr val="5F5F5F"/>
                </a:solidFill>
                <a:latin typeface="Rockwell"/>
                <a:ea typeface="Rockwell"/>
                <a:cs typeface="Rockwell"/>
                <a:sym typeface="Rockwell"/>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import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java.util.*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session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true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Rockwell"/>
                <a:ea typeface="Rockwell"/>
                <a:cs typeface="Rockwell"/>
                <a:sym typeface="Rockwell"/>
              </a:rPr>
              <a:t>&lt;</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errorPage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Courier New"/>
                <a:ea typeface="Courier New"/>
                <a:cs typeface="Courier New"/>
                <a:sym typeface="Courier New"/>
              </a:rPr>
              <a:t>error.html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page contentType</a:t>
            </a:r>
            <a:r>
              <a:rPr b="0" i="0" lang="en-US" sz="2276" u="none" cap="none" strike="noStrike">
                <a:solidFill>
                  <a:srgbClr val="5F5F5F"/>
                </a:solidFill>
                <a:latin typeface="Rockwell"/>
                <a:ea typeface="Rockwell"/>
                <a:cs typeface="Rockwell"/>
                <a:sym typeface="Rockwell"/>
              </a:rPr>
              <a:t>="</a:t>
            </a:r>
            <a:r>
              <a:rPr b="0" i="0" lang="en-US" sz="1707" u="none" cap="none" strike="noStrike">
                <a:solidFill>
                  <a:srgbClr val="5F5F5F"/>
                </a:solidFill>
                <a:latin typeface="Courier New"/>
                <a:ea typeface="Courier New"/>
                <a:cs typeface="Courier New"/>
                <a:sym typeface="Courier New"/>
              </a:rPr>
              <a:t>text/html;charset=ISO-8859-1</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1"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include</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Courier New"/>
                <a:ea typeface="Courier New"/>
                <a:cs typeface="Courier New"/>
                <a:sym typeface="Courier New"/>
              </a:rPr>
              <a:t>file   </a:t>
            </a:r>
            <a:r>
              <a:rPr b="0" i="0" lang="en-US" sz="2276" u="none" cap="none" strike="noStrike">
                <a:solidFill>
                  <a:srgbClr val="5F5F5F"/>
                </a:solidFill>
                <a:latin typeface="Rockwell"/>
                <a:ea typeface="Rockwell"/>
                <a:cs typeface="Rockwell"/>
                <a:sym typeface="Rockwell"/>
              </a:rPr>
              <a:t>= "</a:t>
            </a:r>
            <a:r>
              <a:rPr b="0" i="0" lang="en-US" sz="2276" u="none" cap="none" strike="noStrike">
                <a:solidFill>
                  <a:srgbClr val="5F5F5F"/>
                </a:solidFill>
                <a:latin typeface="Courier New"/>
                <a:ea typeface="Courier New"/>
                <a:cs typeface="Courier New"/>
                <a:sym typeface="Courier New"/>
              </a:rPr>
              <a:t>welcome.html</a:t>
            </a:r>
            <a:r>
              <a:rPr b="0" i="0" lang="en-US" sz="2276" u="none" cap="none" strike="noStrike">
                <a:solidFill>
                  <a:srgbClr val="5F5F5F"/>
                </a:solidFill>
                <a:latin typeface="Rockwell"/>
                <a:ea typeface="Rockwell"/>
                <a:cs typeface="Rockwell"/>
                <a:sym typeface="Rockwell"/>
              </a:rPr>
              <a:t>"	            </a:t>
            </a:r>
            <a:r>
              <a:rPr b="1" i="0" lang="en-US" sz="2276" u="none" cap="none" strike="noStrike">
                <a:solidFill>
                  <a:srgbClr val="5F5F5F"/>
                </a:solidFill>
                <a:latin typeface="Arimo"/>
                <a:ea typeface="Arimo"/>
                <a:cs typeface="Arimo"/>
                <a:sym typeface="Arimo"/>
              </a:rPr>
              <a:t>%&gt;</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Courier New"/>
                <a:ea typeface="Courier New"/>
                <a:cs typeface="Courier New"/>
                <a:sym typeface="Courier New"/>
              </a:rPr>
              <a:t>int</a:t>
            </a:r>
            <a:r>
              <a:rPr b="0" i="0" lang="en-US" sz="2276" u="none" cap="none" strike="noStrike">
                <a:solidFill>
                  <a:srgbClr val="5F5F5F"/>
                </a:solidFill>
                <a:latin typeface="Courier New"/>
                <a:ea typeface="Courier New"/>
                <a:cs typeface="Courier New"/>
                <a:sym typeface="Courier New"/>
              </a:rPr>
              <a:t>	    count</a:t>
            </a:r>
            <a:r>
              <a:rPr b="0" i="0" lang="en-US" sz="2276" u="none" cap="none" strike="noStrike">
                <a:solidFill>
                  <a:srgbClr val="5F5F5F"/>
                </a:solidFill>
                <a:latin typeface="Arimo"/>
                <a:ea typeface="Arimo"/>
                <a:cs typeface="Arimo"/>
                <a:sym typeface="Arimo"/>
              </a:rPr>
              <a:t> = </a:t>
            </a:r>
            <a:r>
              <a:rPr b="0" i="0" lang="en-US" sz="2276" u="none" cap="none" strike="noStrike">
                <a:solidFill>
                  <a:srgbClr val="5F5F5F"/>
                </a:solidFill>
                <a:latin typeface="Courier New"/>
                <a:ea typeface="Courier New"/>
                <a:cs typeface="Courier New"/>
                <a:sym typeface="Courier New"/>
              </a:rPr>
              <a:t>0</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0" lang="en-US" sz="2276" u="none" cap="none" strike="noStrike">
                <a:solidFill>
                  <a:srgbClr val="5F5F5F"/>
                </a:solidFill>
                <a:latin typeface="Courier New"/>
                <a:ea typeface="Courier New"/>
                <a:cs typeface="Courier New"/>
                <a:sym typeface="Courier New"/>
              </a:rPr>
              <a:t>count</a:t>
            </a:r>
            <a:r>
              <a:rPr b="1" i="0" lang="en-US" sz="2276" u="none" cap="none" strike="noStrike">
                <a:solidFill>
                  <a:srgbClr val="5F5F5F"/>
                </a:solidFill>
                <a:latin typeface="Courier New"/>
                <a:ea typeface="Courier New"/>
                <a:cs typeface="Courier New"/>
                <a:sym typeface="Courier New"/>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5F5F5F"/>
                </a:solidFill>
                <a:latin typeface="Arimo"/>
                <a:ea typeface="Arimo"/>
                <a:cs typeface="Arimo"/>
                <a:sym typeface="Arimo"/>
              </a:rPr>
              <a:t>&lt;%=</a:t>
            </a:r>
            <a:r>
              <a:rPr b="0" i="0" lang="en-US" sz="2276" u="none" cap="none" strike="noStrike">
                <a:solidFill>
                  <a:srgbClr val="5F5F5F"/>
                </a:solidFill>
                <a:latin typeface="Arimo"/>
                <a:ea typeface="Arimo"/>
                <a:cs typeface="Arimo"/>
                <a:sym typeface="Arimo"/>
              </a:rPr>
              <a:t>	      </a:t>
            </a:r>
            <a:r>
              <a:rPr b="0" i="0" lang="en-US" sz="2276" u="none" cap="none" strike="noStrike">
                <a:solidFill>
                  <a:srgbClr val="5F5F5F"/>
                </a:solidFill>
                <a:latin typeface="Courier New"/>
                <a:ea typeface="Courier New"/>
                <a:cs typeface="Courier New"/>
                <a:sym typeface="Courier New"/>
              </a:rPr>
              <a:t>count</a:t>
            </a:r>
            <a:r>
              <a:rPr b="0" i="0" lang="en-US" sz="2276" u="none" cap="none" strike="noStrike">
                <a:solidFill>
                  <a:srgbClr val="5F5F5F"/>
                </a:solidFill>
                <a:latin typeface="Arimo"/>
                <a:ea typeface="Arimo"/>
                <a:cs typeface="Arimo"/>
                <a:sym typeface="Arimo"/>
              </a:rPr>
              <a:t>				            </a:t>
            </a:r>
            <a:r>
              <a:rPr b="1" i="0" lang="en-US" sz="2276" u="none" cap="none" strike="noStrike">
                <a:solidFill>
                  <a:srgbClr val="5F5F5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rgbClr val="5F5F5F"/>
              </a:solidFill>
              <a:latin typeface="Arimo"/>
              <a:ea typeface="Arimo"/>
              <a:cs typeface="Arimo"/>
              <a:sym typeface="Arimo"/>
            </a:endParaRPr>
          </a:p>
          <a:p>
            <a:pPr indent="0" lvl="1" marL="457200" marR="0" rtl="0" algn="l">
              <a:lnSpc>
                <a:spcPct val="90000"/>
              </a:lnSpc>
              <a:spcBef>
                <a:spcPts val="0"/>
              </a:spcBef>
              <a:spcAft>
                <a:spcPts val="0"/>
              </a:spcAft>
              <a:buNone/>
            </a:pPr>
            <a:r>
              <a:rPr b="1" i="0" lang="en-US" sz="2276" u="none" cap="none" strike="noStrike">
                <a:solidFill>
                  <a:srgbClr val="0066FF"/>
                </a:solidFill>
                <a:latin typeface="Arimo"/>
                <a:ea typeface="Arimo"/>
                <a:cs typeface="Arimo"/>
                <a:sym typeface="Arimo"/>
              </a:rPr>
              <a:t>&lt;%</a:t>
            </a:r>
            <a:r>
              <a:rPr b="1" i="0" lang="en-US" sz="2276" u="none" cap="none" strike="noStrike">
                <a:solidFill>
                  <a:srgbClr val="FF3300"/>
                </a:solidFill>
                <a:latin typeface="Arimo"/>
                <a:ea typeface="Arimo"/>
                <a:cs typeface="Arimo"/>
                <a:sym typeface="Arimo"/>
              </a:rPr>
              <a:t>--</a:t>
            </a:r>
            <a:r>
              <a:rPr b="0" i="0" lang="en-US" sz="2276" u="none" cap="none" strike="noStrike">
                <a:solidFill>
                  <a:schemeClr val="dk1"/>
                </a:solidFill>
                <a:latin typeface="Arimo"/>
                <a:ea typeface="Arimo"/>
                <a:cs typeface="Arimo"/>
                <a:sym typeface="Arimo"/>
              </a:rPr>
              <a:t>	      </a:t>
            </a:r>
            <a:r>
              <a:rPr b="0" i="1" lang="en-US" sz="2276" u="none" cap="none" strike="noStrike">
                <a:solidFill>
                  <a:schemeClr val="dk1"/>
                </a:solidFill>
                <a:latin typeface="Courier New"/>
                <a:ea typeface="Courier New"/>
                <a:cs typeface="Courier New"/>
                <a:sym typeface="Courier New"/>
              </a:rPr>
              <a:t>JSP Comments				    </a:t>
            </a:r>
            <a:r>
              <a:rPr b="1" i="0" lang="en-US" sz="2276" u="none" cap="none" strike="noStrike">
                <a:solidFill>
                  <a:srgbClr val="CC3300"/>
                </a:solidFill>
                <a:latin typeface="Arimo"/>
                <a:ea typeface="Arimo"/>
                <a:cs typeface="Arimo"/>
                <a:sym typeface="Arimo"/>
              </a:rPr>
              <a:t>--</a:t>
            </a:r>
            <a:r>
              <a:rPr b="1" i="0" lang="en-US" sz="2276" u="none" cap="none" strike="noStrike">
                <a:solidFill>
                  <a:srgbClr val="0066FF"/>
                </a:solidFill>
                <a:latin typeface="Arimo"/>
                <a:ea typeface="Arimo"/>
                <a:cs typeface="Arimo"/>
                <a:sym typeface="Arimo"/>
              </a:rPr>
              <a:t>%&gt;</a:t>
            </a:r>
            <a:endParaRPr/>
          </a:p>
          <a:p>
            <a:pPr indent="0" lvl="1" marL="457200" marR="0" rtl="0" algn="l">
              <a:lnSpc>
                <a:spcPct val="90000"/>
              </a:lnSpc>
              <a:spcBef>
                <a:spcPts val="0"/>
              </a:spcBef>
              <a:spcAft>
                <a:spcPts val="0"/>
              </a:spcAft>
              <a:buNone/>
            </a:pPr>
            <a:r>
              <a:t/>
            </a:r>
            <a:endParaRPr b="0" i="0" sz="2276" u="none" cap="none" strike="noStrike">
              <a:solidFill>
                <a:schemeClr val="dk1"/>
              </a:solidFill>
              <a:latin typeface="Arimo"/>
              <a:ea typeface="Arimo"/>
              <a:cs typeface="Arimo"/>
              <a:sym typeface="Arimo"/>
            </a:endParaRPr>
          </a:p>
          <a:p>
            <a:pPr indent="0" lvl="0" marL="0" marR="0" rtl="0" algn="l">
              <a:lnSpc>
                <a:spcPct val="90000"/>
              </a:lnSpc>
              <a:spcBef>
                <a:spcPts val="0"/>
              </a:spcBef>
              <a:spcAft>
                <a:spcPts val="0"/>
              </a:spcAft>
              <a:buNone/>
            </a:pPr>
            <a:r>
              <a:rPr lang="en-US" sz="2276">
                <a:solidFill>
                  <a:srgbClr val="5F5F5F"/>
                </a:solidFill>
                <a:latin typeface="Courier New"/>
                <a:ea typeface="Courier New"/>
                <a:cs typeface="Courier New"/>
                <a:sym typeface="Courier New"/>
              </a:rPr>
              <a:t>  &lt;/body&gt;</a:t>
            </a:r>
            <a:endParaRPr/>
          </a:p>
          <a:p>
            <a:pPr indent="0" lvl="0" marL="0" marR="0" rtl="0" algn="l">
              <a:lnSpc>
                <a:spcPct val="90000"/>
              </a:lnSpc>
              <a:spcBef>
                <a:spcPts val="0"/>
              </a:spcBef>
              <a:spcAft>
                <a:spcPts val="0"/>
              </a:spcAft>
              <a:buNone/>
            </a:pPr>
            <a:r>
              <a:rPr b="1" lang="en-US" sz="2276">
                <a:solidFill>
                  <a:srgbClr val="5F5F5F"/>
                </a:solidFill>
                <a:latin typeface="Courier New"/>
                <a:ea typeface="Courier New"/>
                <a:cs typeface="Courier New"/>
                <a:sym typeface="Courier New"/>
              </a:rPr>
              <a:t>&lt;/html&gt;</a:t>
            </a:r>
            <a:endParaRPr/>
          </a:p>
        </p:txBody>
      </p:sp>
      <p:sp>
        <p:nvSpPr>
          <p:cNvPr id="495" name="Google Shape;495;p45"/>
          <p:cNvSpPr/>
          <p:nvPr/>
        </p:nvSpPr>
        <p:spPr>
          <a:xfrm>
            <a:off x="365760" y="3982419"/>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96" name="Google Shape;496;p45"/>
          <p:cNvSpPr txBox="1"/>
          <p:nvPr/>
        </p:nvSpPr>
        <p:spPr>
          <a:xfrm>
            <a:off x="907627" y="3874046"/>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Directives</a:t>
            </a:r>
            <a:endParaRPr/>
          </a:p>
        </p:txBody>
      </p:sp>
      <p:sp>
        <p:nvSpPr>
          <p:cNvPr id="497" name="Google Shape;497;p45"/>
          <p:cNvSpPr/>
          <p:nvPr/>
        </p:nvSpPr>
        <p:spPr>
          <a:xfrm>
            <a:off x="298027" y="5878952"/>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498" name="Google Shape;498;p45"/>
          <p:cNvSpPr txBox="1"/>
          <p:nvPr/>
        </p:nvSpPr>
        <p:spPr>
          <a:xfrm>
            <a:off x="839893" y="577058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Declarations</a:t>
            </a:r>
            <a:endParaRPr/>
          </a:p>
        </p:txBody>
      </p:sp>
      <p:sp>
        <p:nvSpPr>
          <p:cNvPr id="499" name="Google Shape;499;p45"/>
          <p:cNvSpPr txBox="1"/>
          <p:nvPr/>
        </p:nvSpPr>
        <p:spPr>
          <a:xfrm>
            <a:off x="839893" y="6420820"/>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Scriplets</a:t>
            </a:r>
            <a:endParaRPr/>
          </a:p>
        </p:txBody>
      </p:sp>
      <p:sp>
        <p:nvSpPr>
          <p:cNvPr id="500" name="Google Shape;500;p45"/>
          <p:cNvSpPr/>
          <p:nvPr/>
        </p:nvSpPr>
        <p:spPr>
          <a:xfrm>
            <a:off x="298027" y="6529192"/>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01" name="Google Shape;501;p45"/>
          <p:cNvSpPr/>
          <p:nvPr/>
        </p:nvSpPr>
        <p:spPr>
          <a:xfrm>
            <a:off x="311573" y="7159111"/>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02" name="Google Shape;502;p45"/>
          <p:cNvSpPr txBox="1"/>
          <p:nvPr/>
        </p:nvSpPr>
        <p:spPr>
          <a:xfrm>
            <a:off x="839893" y="7077832"/>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rgbClr val="5F5F5F"/>
                </a:solidFill>
                <a:latin typeface="Century"/>
                <a:ea typeface="Century"/>
                <a:cs typeface="Century"/>
                <a:sym typeface="Century"/>
              </a:rPr>
              <a:t>Expressions</a:t>
            </a:r>
            <a:endParaRPr/>
          </a:p>
        </p:txBody>
      </p:sp>
      <p:sp>
        <p:nvSpPr>
          <p:cNvPr id="503" name="Google Shape;503;p45"/>
          <p:cNvSpPr txBox="1"/>
          <p:nvPr/>
        </p:nvSpPr>
        <p:spPr>
          <a:xfrm>
            <a:off x="853440" y="766711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entury"/>
                <a:ea typeface="Century"/>
                <a:cs typeface="Century"/>
                <a:sym typeface="Century"/>
              </a:rPr>
              <a:t>Comments</a:t>
            </a:r>
            <a:endParaRPr/>
          </a:p>
        </p:txBody>
      </p:sp>
      <p:sp>
        <p:nvSpPr>
          <p:cNvPr id="504" name="Google Shape;504;p45"/>
          <p:cNvSpPr/>
          <p:nvPr/>
        </p:nvSpPr>
        <p:spPr>
          <a:xfrm>
            <a:off x="311573" y="7775485"/>
            <a:ext cx="298027" cy="298027"/>
          </a:xfrm>
          <a:prstGeom prst="ellipse">
            <a:avLst/>
          </a:prstGeom>
          <a:gradFill>
            <a:gsLst>
              <a:gs pos="0">
                <a:srgbClr val="CC6600"/>
              </a:gs>
              <a:gs pos="100000">
                <a:srgbClr val="66FFFF"/>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cxnSp>
        <p:nvCxnSpPr>
          <p:cNvPr id="505" name="Google Shape;505;p45"/>
          <p:cNvCxnSpPr/>
          <p:nvPr/>
        </p:nvCxnSpPr>
        <p:spPr>
          <a:xfrm>
            <a:off x="3169920" y="6084148"/>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506" name="Google Shape;506;p45"/>
          <p:cNvCxnSpPr/>
          <p:nvPr/>
        </p:nvCxnSpPr>
        <p:spPr>
          <a:xfrm>
            <a:off x="3169920" y="6720841"/>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507" name="Google Shape;507;p45"/>
          <p:cNvCxnSpPr/>
          <p:nvPr/>
        </p:nvCxnSpPr>
        <p:spPr>
          <a:xfrm>
            <a:off x="3163147" y="7364307"/>
            <a:ext cx="623147" cy="0"/>
          </a:xfrm>
          <a:prstGeom prst="straightConnector1">
            <a:avLst/>
          </a:prstGeom>
          <a:noFill/>
          <a:ln cap="flat" cmpd="sng" w="19050">
            <a:solidFill>
              <a:srgbClr val="5F5F5F"/>
            </a:solidFill>
            <a:prstDash val="dashDot"/>
            <a:round/>
            <a:headEnd len="med" w="med" type="oval"/>
            <a:tailEnd len="lg" w="lg" type="stealth"/>
          </a:ln>
        </p:spPr>
      </p:cxnSp>
      <p:cxnSp>
        <p:nvCxnSpPr>
          <p:cNvPr id="508" name="Google Shape;508;p45"/>
          <p:cNvCxnSpPr/>
          <p:nvPr/>
        </p:nvCxnSpPr>
        <p:spPr>
          <a:xfrm>
            <a:off x="3163147" y="8001000"/>
            <a:ext cx="623147" cy="0"/>
          </a:xfrm>
          <a:prstGeom prst="straightConnector1">
            <a:avLst/>
          </a:prstGeom>
          <a:noFill/>
          <a:ln cap="flat" cmpd="sng" w="19050">
            <a:solidFill>
              <a:schemeClr val="dk1"/>
            </a:solidFill>
            <a:prstDash val="dashDot"/>
            <a:round/>
            <a:headEnd len="med" w="med" type="oval"/>
            <a:tailEnd len="lg" w="lg" type="stealth"/>
          </a:ln>
        </p:spPr>
      </p:cxnSp>
      <p:sp>
        <p:nvSpPr>
          <p:cNvPr id="509" name="Google Shape;509;p45"/>
          <p:cNvSpPr/>
          <p:nvPr/>
        </p:nvSpPr>
        <p:spPr>
          <a:xfrm>
            <a:off x="3497298" y="2722880"/>
            <a:ext cx="349955" cy="2167467"/>
          </a:xfrm>
          <a:prstGeom prst="leftBrace">
            <a:avLst>
              <a:gd fmla="val 51613" name="adj1"/>
              <a:gd fmla="val 50000" name="adj2"/>
            </a:avLst>
          </a:prstGeom>
          <a:noFill/>
          <a:ln cap="flat" cmpd="sng" w="25400">
            <a:solidFill>
              <a:srgbClr val="5F5F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10" name="Google Shape;510;p45"/>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Comments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6"/>
          <p:cNvSpPr txBox="1"/>
          <p:nvPr/>
        </p:nvSpPr>
        <p:spPr>
          <a:xfrm>
            <a:off x="866987" y="1828800"/>
            <a:ext cx="11054080" cy="79278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276">
                <a:solidFill>
                  <a:schemeClr val="dk1"/>
                </a:solidFill>
                <a:latin typeface="Century"/>
                <a:ea typeface="Century"/>
                <a:cs typeface="Century"/>
                <a:sym typeface="Century"/>
              </a:rPr>
              <a:t>Comments do not affect the output of a JSP page but are useful for documentation purposes.</a:t>
            </a:r>
            <a:endParaRPr/>
          </a:p>
        </p:txBody>
      </p:sp>
      <p:sp>
        <p:nvSpPr>
          <p:cNvPr id="517" name="Google Shape;517;p46"/>
          <p:cNvSpPr/>
          <p:nvPr/>
        </p:nvSpPr>
        <p:spPr>
          <a:xfrm>
            <a:off x="325120" y="1937173"/>
            <a:ext cx="415431" cy="298027"/>
          </a:xfrm>
          <a:prstGeom prst="chevron">
            <a:avLst>
              <a:gd fmla="val 34848" name="adj"/>
            </a:avLst>
          </a:prstGeom>
          <a:gradFill>
            <a:gsLst>
              <a:gs pos="0">
                <a:srgbClr val="FFFF00"/>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18" name="Google Shape;518;p46"/>
          <p:cNvSpPr/>
          <p:nvPr/>
        </p:nvSpPr>
        <p:spPr>
          <a:xfrm>
            <a:off x="1869440" y="3220719"/>
            <a:ext cx="474133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19" name="Google Shape;519;p46"/>
          <p:cNvSpPr/>
          <p:nvPr/>
        </p:nvSpPr>
        <p:spPr>
          <a:xfrm>
            <a:off x="1219200" y="3356186"/>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20" name="Google Shape;520;p46"/>
          <p:cNvSpPr txBox="1"/>
          <p:nvPr/>
        </p:nvSpPr>
        <p:spPr>
          <a:xfrm>
            <a:off x="1503681" y="3268134"/>
            <a:ext cx="5107093"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0066FF"/>
                </a:solidFill>
                <a:latin typeface="Rockwell"/>
                <a:ea typeface="Rockwell"/>
                <a:cs typeface="Rockwell"/>
                <a:sym typeface="Rockwell"/>
              </a:rPr>
              <a:t>&lt;%</a:t>
            </a:r>
            <a:r>
              <a:rPr b="1" i="0" lang="en-US" sz="2560" u="none" cap="none" strike="noStrike">
                <a:solidFill>
                  <a:srgbClr val="FF3300"/>
                </a:solidFill>
                <a:latin typeface="Rockwell"/>
                <a:ea typeface="Rockwell"/>
                <a:cs typeface="Rockwell"/>
                <a:sym typeface="Rockwell"/>
              </a:rPr>
              <a:t>--</a:t>
            </a:r>
            <a:r>
              <a:rPr b="0" i="0" lang="en-US" sz="2560" u="none" cap="none" strike="noStrike">
                <a:solidFill>
                  <a:schemeClr val="dk1"/>
                </a:solidFill>
                <a:latin typeface="Rockwell"/>
                <a:ea typeface="Rockwell"/>
                <a:cs typeface="Rockwell"/>
                <a:sym typeface="Rockwell"/>
              </a:rPr>
              <a:t>   </a:t>
            </a:r>
            <a:r>
              <a:rPr b="1" i="0" lang="en-US" sz="2276" u="none" cap="none" strike="noStrike">
                <a:solidFill>
                  <a:schemeClr val="dk1"/>
                </a:solidFill>
                <a:latin typeface="Courier New"/>
                <a:ea typeface="Courier New"/>
                <a:cs typeface="Courier New"/>
                <a:sym typeface="Courier New"/>
              </a:rPr>
              <a:t>JSP Comment</a:t>
            </a:r>
            <a:r>
              <a:rPr b="0" i="0" lang="en-US" sz="2560" u="none" cap="none" strike="noStrike">
                <a:solidFill>
                  <a:schemeClr val="dk1"/>
                </a:solidFill>
                <a:latin typeface="Rockwell"/>
                <a:ea typeface="Rockwell"/>
                <a:cs typeface="Rockwell"/>
                <a:sym typeface="Rockwell"/>
              </a:rPr>
              <a:t>   </a:t>
            </a:r>
            <a:r>
              <a:rPr b="1" i="0" lang="en-US" sz="2560" u="none" cap="none" strike="noStrike">
                <a:solidFill>
                  <a:srgbClr val="FF0000"/>
                </a:solidFill>
                <a:latin typeface="Rockwell"/>
                <a:ea typeface="Rockwell"/>
                <a:cs typeface="Rockwell"/>
                <a:sym typeface="Rockwell"/>
              </a:rPr>
              <a:t>--</a:t>
            </a:r>
            <a:r>
              <a:rPr b="1" i="0" lang="en-US" sz="2560" u="none" cap="none" strike="noStrike">
                <a:solidFill>
                  <a:srgbClr val="0066FF"/>
                </a:solidFill>
                <a:latin typeface="Rockwell"/>
                <a:ea typeface="Rockwell"/>
                <a:cs typeface="Rockwell"/>
                <a:sym typeface="Rockwell"/>
              </a:rPr>
              <a:t>%&gt;</a:t>
            </a:r>
            <a:endParaRPr b="0" i="0" sz="2560" u="none" cap="none" strike="noStrike">
              <a:solidFill>
                <a:schemeClr val="dk1"/>
              </a:solidFill>
              <a:latin typeface="Rockwell"/>
              <a:ea typeface="Rockwell"/>
              <a:cs typeface="Rockwell"/>
              <a:sym typeface="Rockwell"/>
            </a:endParaRPr>
          </a:p>
        </p:txBody>
      </p:sp>
      <p:sp>
        <p:nvSpPr>
          <p:cNvPr id="521" name="Google Shape;521;p46"/>
          <p:cNvSpPr/>
          <p:nvPr/>
        </p:nvSpPr>
        <p:spPr>
          <a:xfrm>
            <a:off x="1408853" y="4101253"/>
            <a:ext cx="7369387" cy="367114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nvSpPr>
        <p:spPr>
          <a:xfrm rot="5400000">
            <a:off x="3602140" y="2825747"/>
            <a:ext cx="2982807" cy="645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23" name="Google Shape;523;p46"/>
          <p:cNvSpPr txBox="1"/>
          <p:nvPr/>
        </p:nvSpPr>
        <p:spPr>
          <a:xfrm>
            <a:off x="3576320" y="4060613"/>
            <a:ext cx="22758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chemeClr val="dk1"/>
                </a:solidFill>
                <a:latin typeface="Courier New"/>
                <a:ea typeface="Courier New"/>
                <a:cs typeface="Courier New"/>
                <a:sym typeface="Courier New"/>
              </a:rPr>
              <a:t>example</a:t>
            </a:r>
            <a:endParaRPr/>
          </a:p>
        </p:txBody>
      </p:sp>
      <p:sp>
        <p:nvSpPr>
          <p:cNvPr id="524" name="Google Shape;524;p46"/>
          <p:cNvSpPr txBox="1"/>
          <p:nvPr/>
        </p:nvSpPr>
        <p:spPr>
          <a:xfrm>
            <a:off x="2059093" y="4676986"/>
            <a:ext cx="6502400" cy="304275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 </a:t>
            </a:r>
            <a:r>
              <a:rPr lang="en-US" sz="1991">
                <a:solidFill>
                  <a:schemeClr val="dk1"/>
                </a:solidFill>
                <a:latin typeface="Courier New"/>
                <a:ea typeface="Courier New"/>
                <a:cs typeface="Courier New"/>
                <a:sym typeface="Courier New"/>
              </a:rPr>
              <a:t>   JSP  Comment</a:t>
            </a:r>
            <a:r>
              <a:rPr b="1" lang="en-US" sz="1991">
                <a:solidFill>
                  <a:srgbClr val="A50021"/>
                </a:solidFill>
                <a:latin typeface="Courier New"/>
                <a:ea typeface="Courier New"/>
                <a:cs typeface="Courier New"/>
                <a:sym typeface="Courier New"/>
              </a:rPr>
              <a:t>  </a:t>
            </a:r>
            <a:r>
              <a:rPr b="1" lang="en-US" sz="1991">
                <a:solidFill>
                  <a:srgbClr val="FF0000"/>
                </a:solidFill>
                <a:latin typeface="Arimo"/>
                <a:ea typeface="Arimo"/>
                <a:cs typeface="Arimo"/>
                <a:sym typeface="Arimo"/>
              </a:rPr>
              <a:t>--</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Rockwell"/>
              <a:ea typeface="Rockwell"/>
              <a:cs typeface="Rockwell"/>
              <a:sym typeface="Rockwell"/>
            </a:endParaRPr>
          </a:p>
          <a:p>
            <a:pPr indent="0" lvl="0" marL="0" marR="0" rtl="0" algn="l">
              <a:lnSpc>
                <a:spcPct val="85000"/>
              </a:lnSpc>
              <a:spcBef>
                <a:spcPts val="0"/>
              </a:spcBef>
              <a:spcAft>
                <a:spcPts val="0"/>
              </a:spcAft>
              <a:buNone/>
            </a:pPr>
            <a:r>
              <a:rPr lang="en-US" sz="1991">
                <a:solidFill>
                  <a:schemeClr val="dk1"/>
                </a:solidFill>
                <a:latin typeface="Rockwell"/>
                <a:ea typeface="Rockwell"/>
                <a:cs typeface="Rockwell"/>
                <a:sym typeface="Rockwell"/>
              </a:rPr>
              <a:t>	</a:t>
            </a:r>
            <a:r>
              <a:rPr b="1" lang="en-US" sz="1991">
                <a:solidFill>
                  <a:srgbClr val="0000FF"/>
                </a:solidFill>
                <a:latin typeface="Arimo"/>
                <a:ea typeface="Arimo"/>
                <a:cs typeface="Arimo"/>
                <a:sym typeface="Arimo"/>
              </a:rPr>
              <a:t>&lt;%</a:t>
            </a:r>
            <a:r>
              <a:rPr lang="en-US" sz="1991">
                <a:solidFill>
                  <a:srgbClr val="FF0000"/>
                </a:solidFill>
                <a:latin typeface="Rockwell"/>
                <a:ea typeface="Rockwell"/>
                <a:cs typeface="Rockwell"/>
                <a:sym typeface="Rockwell"/>
              </a:rPr>
              <a:t> </a:t>
            </a:r>
            <a:r>
              <a:rPr lang="en-US" sz="1991">
                <a:solidFill>
                  <a:schemeClr val="dk1"/>
                </a:solidFill>
                <a:latin typeface="Rockwell"/>
                <a:ea typeface="Rockwell"/>
                <a:cs typeface="Rockwell"/>
                <a:sym typeface="Rockwell"/>
              </a:rPr>
              <a:t>   </a:t>
            </a:r>
            <a:r>
              <a:rPr b="1" lang="en-US" sz="2276">
                <a:solidFill>
                  <a:schemeClr val="dk1"/>
                </a:solidFill>
                <a:latin typeface="Courier New"/>
                <a:ea typeface="Courier New"/>
                <a:cs typeface="Courier New"/>
                <a:sym typeface="Courier New"/>
              </a:rPr>
              <a:t>//</a:t>
            </a:r>
            <a:r>
              <a:rPr lang="en-US" sz="1991">
                <a:solidFill>
                  <a:schemeClr val="dk1"/>
                </a:solidFill>
                <a:latin typeface="Rockwell"/>
                <a:ea typeface="Rockwell"/>
                <a:cs typeface="Rockwell"/>
                <a:sym typeface="Rockwell"/>
              </a:rPr>
              <a:t>  </a:t>
            </a:r>
            <a:r>
              <a:rPr lang="en-US" sz="1991">
                <a:solidFill>
                  <a:schemeClr val="dk1"/>
                </a:solidFill>
                <a:latin typeface="Courier New"/>
                <a:ea typeface="Courier New"/>
                <a:cs typeface="Courier New"/>
                <a:sym typeface="Courier New"/>
              </a:rPr>
              <a:t>Java Comment</a:t>
            </a:r>
            <a:r>
              <a:rPr b="1" lang="en-US" sz="1991">
                <a:solidFill>
                  <a:srgbClr val="A50021"/>
                </a:solidFill>
                <a:latin typeface="Rockwell"/>
                <a:ea typeface="Rockwell"/>
                <a:cs typeface="Rockwell"/>
                <a:sym typeface="Rockwell"/>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Rockwell"/>
              <a:ea typeface="Rockwell"/>
              <a:cs typeface="Rockwell"/>
              <a:sym typeface="Rockwell"/>
            </a:endParaRPr>
          </a:p>
          <a:p>
            <a:pPr indent="0" lvl="0" marL="0" marR="0" rtl="0" algn="l">
              <a:lnSpc>
                <a:spcPct val="85000"/>
              </a:lnSpc>
              <a:spcBef>
                <a:spcPts val="0"/>
              </a:spcBef>
              <a:spcAft>
                <a:spcPts val="0"/>
              </a:spcAft>
              <a:buNone/>
            </a:pPr>
            <a:r>
              <a:rPr lang="en-US" sz="1991">
                <a:solidFill>
                  <a:schemeClr val="dk1"/>
                </a:solidFill>
                <a:latin typeface="Rockwell"/>
                <a:ea typeface="Rockwell"/>
                <a:cs typeface="Rockwell"/>
                <a:sym typeface="Rockwell"/>
              </a:rPr>
              <a:t>	</a:t>
            </a:r>
            <a:r>
              <a:rPr b="1" lang="en-US" sz="2276">
                <a:solidFill>
                  <a:srgbClr val="FF0000"/>
                </a:solidFill>
                <a:latin typeface="Arimo"/>
                <a:ea typeface="Arimo"/>
                <a:cs typeface="Arimo"/>
                <a:sym typeface="Arimo"/>
              </a:rPr>
              <a:t>&lt;</a:t>
            </a:r>
            <a:r>
              <a:rPr lang="en-US" sz="2276">
                <a:solidFill>
                  <a:srgbClr val="FF0000"/>
                </a:solidFill>
                <a:latin typeface="Arimo"/>
                <a:ea typeface="Arimo"/>
                <a:cs typeface="Arimo"/>
                <a:sym typeface="Arimo"/>
              </a:rPr>
              <a:t>!--</a:t>
            </a:r>
            <a:r>
              <a:rPr lang="en-US" sz="1991">
                <a:solidFill>
                  <a:srgbClr val="FF0000"/>
                </a:solidFill>
                <a:latin typeface="Rockwell"/>
                <a:ea typeface="Rockwell"/>
                <a:cs typeface="Rockwell"/>
                <a:sym typeface="Rockwell"/>
              </a:rPr>
              <a:t>          </a:t>
            </a:r>
            <a:r>
              <a:rPr lang="en-US" sz="1991">
                <a:solidFill>
                  <a:schemeClr val="dk1"/>
                </a:solidFill>
                <a:latin typeface="Courier New"/>
                <a:ea typeface="Courier New"/>
                <a:cs typeface="Courier New"/>
                <a:sym typeface="Courier New"/>
              </a:rPr>
              <a:t>HTML Comment</a:t>
            </a:r>
            <a:r>
              <a:rPr b="1" lang="en-US" sz="1991">
                <a:solidFill>
                  <a:srgbClr val="A50021"/>
                </a:solidFill>
                <a:latin typeface="Rockwell"/>
                <a:ea typeface="Rockwell"/>
                <a:cs typeface="Rockwell"/>
                <a:sym typeface="Rockwell"/>
              </a:rPr>
              <a:t>      </a:t>
            </a:r>
            <a:r>
              <a:rPr b="1" lang="en-US" sz="2276">
                <a:solidFill>
                  <a:srgbClr val="FF0000"/>
                </a:solidFill>
                <a:latin typeface="Arimo"/>
                <a:ea typeface="Arimo"/>
                <a:cs typeface="Arimo"/>
                <a:sym typeface="Arimo"/>
              </a:rPr>
              <a:t>--&gt;</a:t>
            </a:r>
            <a:endParaRPr sz="2276">
              <a:solidFill>
                <a:srgbClr val="FF0000"/>
              </a:solidFill>
              <a:latin typeface="Arimo"/>
              <a:ea typeface="Arimo"/>
              <a:cs typeface="Arimo"/>
              <a:sym typeface="Arimo"/>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25" name="Google Shape;525;p46"/>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Comments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7"/>
          <p:cNvSpPr/>
          <p:nvPr/>
        </p:nvSpPr>
        <p:spPr>
          <a:xfrm>
            <a:off x="325120" y="2600960"/>
            <a:ext cx="8453120" cy="476842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txBox="1"/>
          <p:nvPr/>
        </p:nvSpPr>
        <p:spPr>
          <a:xfrm rot="5400000">
            <a:off x="2614486" y="1503670"/>
            <a:ext cx="3874347" cy="72610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33" name="Google Shape;533;p47"/>
          <p:cNvSpPr txBox="1"/>
          <p:nvPr/>
        </p:nvSpPr>
        <p:spPr>
          <a:xfrm>
            <a:off x="3576320" y="2587414"/>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MySum.jsp</a:t>
            </a:r>
            <a:endParaRPr/>
          </a:p>
        </p:txBody>
      </p:sp>
      <p:sp>
        <p:nvSpPr>
          <p:cNvPr id="534" name="Google Shape;534;p47"/>
          <p:cNvSpPr txBox="1"/>
          <p:nvPr/>
        </p:nvSpPr>
        <p:spPr>
          <a:xfrm>
            <a:off x="1110827" y="3458916"/>
            <a:ext cx="6908800" cy="374929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a:t>
            </a:r>
            <a:r>
              <a:rPr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int</a:t>
            </a:r>
            <a:r>
              <a:rPr lang="en-US" sz="1991">
                <a:solidFill>
                  <a:schemeClr val="dk1"/>
                </a:solidFill>
                <a:latin typeface="Courier New"/>
                <a:ea typeface="Courier New"/>
                <a:cs typeface="Courier New"/>
                <a:sym typeface="Courier New"/>
              </a:rPr>
              <a:t> </a:t>
            </a:r>
            <a:r>
              <a:rPr b="1" lang="en-US" sz="1991">
                <a:solidFill>
                  <a:srgbClr val="006600"/>
                </a:solidFill>
                <a:latin typeface="Courier New"/>
                <a:ea typeface="Courier New"/>
                <a:cs typeface="Courier New"/>
                <a:sym typeface="Courier New"/>
              </a:rPr>
              <a:t>sum </a:t>
            </a:r>
            <a:r>
              <a:rPr lang="en-US" sz="1991">
                <a:solidFill>
                  <a:schemeClr val="dk1"/>
                </a:solidFill>
                <a:latin typeface="Courier New"/>
                <a:ea typeface="Courier New"/>
                <a:cs typeface="Courier New"/>
                <a:sym typeface="Courier New"/>
              </a:rPr>
              <a:t>= 0 </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for </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 int</a:t>
            </a:r>
            <a:r>
              <a:rPr lang="en-US" sz="1991">
                <a:solidFill>
                  <a:schemeClr val="dk1"/>
                </a:solidFill>
                <a:latin typeface="Courier New"/>
                <a:ea typeface="Courier New"/>
                <a:cs typeface="Courier New"/>
                <a:sym typeface="Courier New"/>
              </a:rPr>
              <a:t> i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1 ; i </a:t>
            </a:r>
            <a:r>
              <a:rPr b="1" lang="en-US" sz="1991">
                <a:solidFill>
                  <a:schemeClr val="dk1"/>
                </a:solidFill>
                <a:latin typeface="Courier New"/>
                <a:ea typeface="Courier New"/>
                <a:cs typeface="Courier New"/>
                <a:sym typeface="Courier New"/>
              </a:rPr>
              <a:t>&lt;=</a:t>
            </a:r>
            <a:r>
              <a:rPr lang="en-US" sz="1991">
                <a:solidFill>
                  <a:schemeClr val="dk1"/>
                </a:solidFill>
                <a:latin typeface="Courier New"/>
                <a:ea typeface="Courier New"/>
                <a:cs typeface="Courier New"/>
                <a:sym typeface="Courier New"/>
              </a:rPr>
              <a:t> 1000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sum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i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Rockwell"/>
                <a:ea typeface="Rockwell"/>
                <a:cs typeface="Rockwell"/>
                <a:sym typeface="Rockwell"/>
              </a:rPr>
              <a:t>           The sum is </a:t>
            </a:r>
            <a:r>
              <a:rPr b="1" lang="en-US" sz="1991">
                <a:solidFill>
                  <a:srgbClr val="0000FF"/>
                </a:solidFill>
                <a:latin typeface="Arimo"/>
                <a:ea typeface="Arimo"/>
                <a:cs typeface="Arimo"/>
                <a:sym typeface="Arimo"/>
              </a:rPr>
              <a:t>&lt;%</a:t>
            </a:r>
            <a:r>
              <a:rPr lang="en-US" sz="1991">
                <a:solidFill>
                  <a:srgbClr val="FF0000"/>
                </a:solidFill>
                <a:latin typeface="Arimo"/>
                <a:ea typeface="Arimo"/>
                <a:cs typeface="Arimo"/>
                <a:sym typeface="Arimo"/>
              </a:rPr>
              <a:t>=</a:t>
            </a:r>
            <a:r>
              <a:rPr lang="en-US" sz="1991">
                <a:solidFill>
                  <a:schemeClr val="dk1"/>
                </a:solidFill>
                <a:latin typeface="Arimo"/>
                <a:ea typeface="Arimo"/>
                <a:cs typeface="Arimo"/>
                <a:sym typeface="Arimo"/>
              </a:rPr>
              <a:t> </a:t>
            </a:r>
            <a:r>
              <a:rPr lang="en-US" sz="1991">
                <a:solidFill>
                  <a:srgbClr val="006600"/>
                </a:solidFill>
                <a:latin typeface="Arimo"/>
                <a:ea typeface="Arimo"/>
                <a:cs typeface="Arimo"/>
                <a:sym typeface="Arimo"/>
              </a:rPr>
              <a:t>sum</a:t>
            </a:r>
            <a:r>
              <a:rPr b="1" lang="en-US" sz="1991">
                <a:solidFill>
                  <a:srgbClr val="006600"/>
                </a:solidFill>
                <a:latin typeface="Arimo"/>
                <a:ea typeface="Arimo"/>
                <a:cs typeface="Arimo"/>
                <a:sym typeface="Arimo"/>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Arimo"/>
              <a:ea typeface="Arimo"/>
              <a:cs typeface="Arimo"/>
              <a:sym typeface="Arimo"/>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35" name="Google Shape;535;p47"/>
          <p:cNvSpPr/>
          <p:nvPr/>
        </p:nvSpPr>
        <p:spPr>
          <a:xfrm>
            <a:off x="8304108" y="3332480"/>
            <a:ext cx="4375573" cy="260096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36" name="Google Shape;536;p47"/>
          <p:cNvSpPr txBox="1"/>
          <p:nvPr/>
        </p:nvSpPr>
        <p:spPr>
          <a:xfrm>
            <a:off x="8236373" y="3765974"/>
            <a:ext cx="4443307" cy="192655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b="1" sz="1991">
              <a:solidFill>
                <a:srgbClr val="0000FF"/>
              </a:solidFill>
              <a:latin typeface="Arimo"/>
              <a:ea typeface="Arimo"/>
              <a:cs typeface="Arimo"/>
              <a:sym typeface="Arimo"/>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The sum is 500500</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37" name="Google Shape;537;p47"/>
          <p:cNvSpPr txBox="1"/>
          <p:nvPr/>
        </p:nvSpPr>
        <p:spPr>
          <a:xfrm>
            <a:off x="9252374" y="3305388"/>
            <a:ext cx="2709333" cy="44255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76">
                <a:solidFill>
                  <a:schemeClr val="dk1"/>
                </a:solidFill>
                <a:latin typeface="Courier New"/>
                <a:ea typeface="Courier New"/>
                <a:cs typeface="Courier New"/>
                <a:sym typeface="Courier New"/>
              </a:rPr>
              <a:t>HTML Page</a:t>
            </a:r>
            <a:endParaRPr/>
          </a:p>
        </p:txBody>
      </p:sp>
      <p:cxnSp>
        <p:nvCxnSpPr>
          <p:cNvPr id="538" name="Google Shape;538;p47"/>
          <p:cNvCxnSpPr/>
          <p:nvPr/>
        </p:nvCxnSpPr>
        <p:spPr>
          <a:xfrm>
            <a:off x="8304107" y="3765973"/>
            <a:ext cx="4368801" cy="0"/>
          </a:xfrm>
          <a:prstGeom prst="straightConnector1">
            <a:avLst/>
          </a:prstGeom>
          <a:noFill/>
          <a:ln cap="flat" cmpd="sng" w="12700">
            <a:solidFill>
              <a:schemeClr val="dk1"/>
            </a:solidFill>
            <a:prstDash val="solid"/>
            <a:round/>
            <a:headEnd len="med" w="med" type="none"/>
            <a:tailEnd len="med" w="med" type="none"/>
          </a:ln>
        </p:spPr>
      </p:cxnSp>
      <p:sp>
        <p:nvSpPr>
          <p:cNvPr id="539" name="Google Shape;539;p47"/>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Example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n-US">
                <a:latin typeface="Arial"/>
                <a:ea typeface="Arial"/>
                <a:cs typeface="Arial"/>
                <a:sym typeface="Arial"/>
              </a:rPr>
              <a:t>A Simple JSP Page</a:t>
            </a:r>
            <a:endParaRPr/>
          </a:p>
        </p:txBody>
      </p:sp>
      <p:sp>
        <p:nvSpPr>
          <p:cNvPr id="81" name="Google Shape;81;p12"/>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l">
              <a:lnSpc>
                <a:spcPct val="70000"/>
              </a:lnSpc>
              <a:spcBef>
                <a:spcPts val="0"/>
              </a:spcBef>
              <a:spcAft>
                <a:spcPts val="0"/>
              </a:spcAft>
              <a:buSzPts val="3578"/>
              <a:buNone/>
            </a:pPr>
            <a:r>
              <a:rPr lang="en-US" sz="4209">
                <a:solidFill>
                  <a:srgbClr val="2300DD"/>
                </a:solidFill>
                <a:latin typeface="Arial"/>
                <a:ea typeface="Arial"/>
                <a:cs typeface="Arial"/>
                <a:sym typeface="Arial"/>
              </a:rPr>
              <a:t>(</a:t>
            </a:r>
            <a:r>
              <a:rPr lang="en-US" sz="4209">
                <a:solidFill>
                  <a:srgbClr val="0000FF"/>
                </a:solidFill>
                <a:latin typeface="Arial"/>
                <a:ea typeface="Arial"/>
                <a:cs typeface="Arial"/>
                <a:sym typeface="Arial"/>
              </a:rPr>
              <a:t>Blue: static</a:t>
            </a:r>
            <a:r>
              <a:rPr lang="en-US" sz="4209">
                <a:solidFill>
                  <a:srgbClr val="2300DD"/>
                </a:solidFill>
                <a:latin typeface="Arial"/>
                <a:ea typeface="Arial"/>
                <a:cs typeface="Arial"/>
                <a:sym typeface="Arial"/>
              </a:rPr>
              <a:t>, </a:t>
            </a:r>
            <a:r>
              <a:rPr lang="en-US" sz="4209">
                <a:solidFill>
                  <a:srgbClr val="FF0000"/>
                </a:solidFill>
                <a:latin typeface="Arial"/>
                <a:ea typeface="Arial"/>
                <a:cs typeface="Arial"/>
                <a:sym typeface="Arial"/>
              </a:rPr>
              <a:t>Red: Dynamic contents</a:t>
            </a:r>
            <a:r>
              <a:rPr lang="en-US" sz="4209">
                <a:solidFill>
                  <a:srgbClr val="2300DD"/>
                </a:solidFill>
                <a:latin typeface="Arial"/>
                <a:ea typeface="Arial"/>
                <a:cs typeface="Arial"/>
                <a:sym typeface="Arial"/>
              </a:rPr>
              <a:t>)</a:t>
            </a:r>
            <a:endParaRPr/>
          </a:p>
          <a:p>
            <a:pPr indent="-260092" lvl="0" marL="260092" rtl="0" algn="l">
              <a:lnSpc>
                <a:spcPct val="70000"/>
              </a:lnSpc>
              <a:spcBef>
                <a:spcPts val="2560"/>
              </a:spcBef>
              <a:spcAft>
                <a:spcPts val="0"/>
              </a:spcAft>
              <a:buSzPts val="3578"/>
              <a:buNone/>
            </a:pPr>
            <a:r>
              <a:t/>
            </a:r>
            <a:endParaRPr sz="4209">
              <a:solidFill>
                <a:srgbClr val="2300DD"/>
              </a:solidFill>
              <a:latin typeface="Arial"/>
              <a:ea typeface="Arial"/>
              <a:cs typeface="Arial"/>
              <a:sym typeface="Arial"/>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&lt;html&gt;</a:t>
            </a:r>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&lt;body&gt;</a:t>
            </a:r>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	Hello World!</a:t>
            </a:r>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	&lt;br&gt;</a:t>
            </a:r>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	Current time is </a:t>
            </a:r>
            <a:r>
              <a:rPr b="1" lang="en-US" sz="3683">
                <a:solidFill>
                  <a:srgbClr val="FF0000"/>
                </a:solidFill>
                <a:latin typeface="Arial"/>
                <a:ea typeface="Arial"/>
                <a:cs typeface="Arial"/>
                <a:sym typeface="Arial"/>
              </a:rPr>
              <a:t>&lt;%= new java.util.Date() %&gt;</a:t>
            </a:r>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&lt;/body&gt;</a:t>
            </a:r>
            <a:endParaRPr/>
          </a:p>
          <a:p>
            <a:pPr indent="-260092" lvl="0" marL="260092" rtl="0" algn="l">
              <a:lnSpc>
                <a:spcPct val="70000"/>
              </a:lnSpc>
              <a:spcBef>
                <a:spcPts val="2560"/>
              </a:spcBef>
              <a:spcAft>
                <a:spcPts val="0"/>
              </a:spcAft>
              <a:buSzPts val="3131"/>
              <a:buNone/>
            </a:pPr>
            <a:r>
              <a:rPr b="1" lang="en-US" sz="3683">
                <a:solidFill>
                  <a:srgbClr val="0000FF"/>
                </a:solidFill>
                <a:latin typeface="Arial"/>
                <a:ea typeface="Arial"/>
                <a:cs typeface="Arial"/>
                <a:sym typeface="Arial"/>
              </a:rPr>
              <a:t>&lt;/html&gt;</a:t>
            </a:r>
            <a:endParaRPr sz="263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8"/>
          <p:cNvSpPr/>
          <p:nvPr/>
        </p:nvSpPr>
        <p:spPr>
          <a:xfrm>
            <a:off x="325120" y="541867"/>
            <a:ext cx="12029440" cy="866986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8"/>
          <p:cNvSpPr txBox="1"/>
          <p:nvPr/>
        </p:nvSpPr>
        <p:spPr>
          <a:xfrm rot="5400000">
            <a:off x="2817686" y="216730"/>
            <a:ext cx="7044267" cy="986197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47" name="Google Shape;547;p48"/>
          <p:cNvSpPr txBox="1"/>
          <p:nvPr/>
        </p:nvSpPr>
        <p:spPr>
          <a:xfrm>
            <a:off x="4985174" y="758614"/>
            <a:ext cx="4334933" cy="6175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13">
                <a:solidFill>
                  <a:schemeClr val="dk1"/>
                </a:solidFill>
                <a:latin typeface="Courier New"/>
                <a:ea typeface="Courier New"/>
                <a:cs typeface="Courier New"/>
                <a:sym typeface="Courier New"/>
              </a:rPr>
              <a:t>MySum_jsp.java</a:t>
            </a:r>
            <a:endParaRPr/>
          </a:p>
        </p:txBody>
      </p:sp>
      <p:sp>
        <p:nvSpPr>
          <p:cNvPr id="548" name="Google Shape;548;p48"/>
          <p:cNvSpPr txBox="1"/>
          <p:nvPr/>
        </p:nvSpPr>
        <p:spPr>
          <a:xfrm>
            <a:off x="1625600" y="1842347"/>
            <a:ext cx="9428480" cy="720261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Rockwell"/>
                <a:ea typeface="Rockwell"/>
                <a:cs typeface="Rockwell"/>
                <a:sym typeface="Rockwell"/>
              </a:rPr>
              <a:t>public final </a:t>
            </a:r>
            <a:r>
              <a:rPr lang="en-US" sz="1991">
                <a:solidFill>
                  <a:schemeClr val="hlink"/>
                </a:solidFill>
                <a:latin typeface="Rockwell"/>
                <a:ea typeface="Rockwell"/>
                <a:cs typeface="Rockwell"/>
                <a:sym typeface="Rockwell"/>
              </a:rPr>
              <a:t>class</a:t>
            </a:r>
            <a:r>
              <a:rPr lang="en-US" sz="1991">
                <a:solidFill>
                  <a:schemeClr val="dk1"/>
                </a:solidFill>
                <a:latin typeface="Rockwell"/>
                <a:ea typeface="Rockwell"/>
                <a:cs typeface="Rockwell"/>
                <a:sym typeface="Rockwell"/>
              </a:rPr>
              <a:t> </a:t>
            </a:r>
            <a:r>
              <a:rPr lang="en-US" sz="1991">
                <a:solidFill>
                  <a:srgbClr val="993300"/>
                </a:solidFill>
                <a:latin typeface="Rockwell"/>
                <a:ea typeface="Rockwell"/>
                <a:cs typeface="Rockwell"/>
                <a:sym typeface="Rockwell"/>
              </a:rPr>
              <a:t>MySum_jsp</a:t>
            </a:r>
            <a:r>
              <a:rPr lang="en-US" sz="1991">
                <a:solidFill>
                  <a:schemeClr val="dk1"/>
                </a:solidFill>
                <a:latin typeface="Rockwell"/>
                <a:ea typeface="Rockwell"/>
                <a:cs typeface="Rockwell"/>
                <a:sym typeface="Rockwell"/>
              </a:rPr>
              <a:t> extends …</a:t>
            </a:r>
            <a:endParaRPr/>
          </a:p>
          <a:p>
            <a:pPr indent="0" lvl="0" marL="0" marR="0" rtl="0" algn="l">
              <a:lnSpc>
                <a:spcPct val="85000"/>
              </a:lnSpc>
              <a:spcBef>
                <a:spcPts val="0"/>
              </a:spcBef>
              <a:spcAft>
                <a:spcPts val="0"/>
              </a:spcAft>
              <a:buNone/>
            </a:pPr>
            <a:r>
              <a:rPr lang="en-US" sz="1991">
                <a:solidFill>
                  <a:schemeClr val="dk1"/>
                </a:solidFill>
                <a:latin typeface="Rockwell"/>
                <a:ea typeface="Rockwell"/>
                <a:cs typeface="Rockwell"/>
                <a:sym typeface="Rockwell"/>
              </a:rPr>
              <a: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int </a:t>
            </a:r>
            <a:r>
              <a:rPr b="1" lang="en-US" sz="1991">
                <a:solidFill>
                  <a:srgbClr val="993300"/>
                </a:solidFill>
                <a:latin typeface="Courier New"/>
                <a:ea typeface="Courier New"/>
                <a:cs typeface="Courier New"/>
                <a:sym typeface="Courier New"/>
              </a:rPr>
              <a:t>sum</a:t>
            </a:r>
            <a:r>
              <a:rPr lang="en-US" sz="1991">
                <a:solidFill>
                  <a:schemeClr val="dk1"/>
                </a:solidFill>
                <a:latin typeface="Courier New"/>
                <a:ea typeface="Courier New"/>
                <a:cs typeface="Courier New"/>
                <a:sym typeface="Courier New"/>
              </a:rPr>
              <a:t> = 0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public void </a:t>
            </a:r>
            <a:r>
              <a:rPr b="1" lang="en-US" sz="2276">
                <a:solidFill>
                  <a:srgbClr val="FF0000"/>
                </a:solidFill>
                <a:latin typeface="Courier New"/>
                <a:ea typeface="Courier New"/>
                <a:cs typeface="Courier New"/>
                <a:sym typeface="Courier New"/>
              </a:rPr>
              <a:t>_jspService</a:t>
            </a:r>
            <a:r>
              <a:rPr lang="en-US" sz="1991">
                <a:solidFill>
                  <a:schemeClr val="dk1"/>
                </a:solidFill>
                <a:latin typeface="Courier New"/>
                <a:ea typeface="Courier New"/>
                <a:cs typeface="Courier New"/>
                <a:sym typeface="Courier New"/>
              </a:rPr>
              <a:t> ( .. , ..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993300"/>
                </a:solidFill>
                <a:latin typeface="Courier New"/>
                <a:ea typeface="Courier New"/>
                <a:cs typeface="Courier New"/>
                <a:sym typeface="Courier New"/>
              </a:rPr>
              <a:t> </a:t>
            </a:r>
            <a:r>
              <a:rPr lang="en-US" sz="1991">
                <a:solidFill>
                  <a:schemeClr val="dk1"/>
                </a:solidFill>
                <a:latin typeface="Courier New"/>
                <a:ea typeface="Courier New"/>
                <a:cs typeface="Courier New"/>
                <a:sym typeface="Courier New"/>
              </a:rPr>
              <a:t>("&lt;html&gt;\r\n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("&lt;body&gt;\r\n\r\n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("\r\n\r\n\t  ");</a:t>
            </a:r>
            <a:endParaRPr/>
          </a:p>
          <a:p>
            <a:pPr indent="0" lvl="0" marL="0" marR="0" rtl="0" algn="l">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for ( int i = 1 ; i &lt;= 1000 ; i++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sum += i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("\r\n\r\n\t  The sum is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(String.valueOf( </a:t>
            </a:r>
            <a:r>
              <a:rPr b="1" lang="en-US" sz="1991">
                <a:solidFill>
                  <a:schemeClr val="dk1"/>
                </a:solidFill>
                <a:latin typeface="Courier New"/>
                <a:ea typeface="Courier New"/>
                <a:cs typeface="Courier New"/>
                <a:sym typeface="Courier New"/>
              </a:rPr>
              <a:t>sum</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("\r\n\r\n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("&lt;/body&gt;\r\n");</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out</a:t>
            </a:r>
            <a:r>
              <a:rPr lang="en-US" sz="1991">
                <a:solidFill>
                  <a:schemeClr val="dk1"/>
                </a:solidFill>
                <a:latin typeface="Courier New"/>
                <a:ea typeface="Courier New"/>
                <a:cs typeface="Courier New"/>
                <a:sym typeface="Courier New"/>
              </a:rPr>
              <a:t>.</a:t>
            </a:r>
            <a:r>
              <a:rPr b="1" lang="en-US" sz="1991">
                <a:solidFill>
                  <a:schemeClr val="dk1"/>
                </a:solidFill>
                <a:latin typeface="Courier New"/>
                <a:ea typeface="Courier New"/>
                <a:cs typeface="Courier New"/>
                <a:sym typeface="Courier New"/>
              </a:rPr>
              <a:t>write</a:t>
            </a:r>
            <a:r>
              <a:rPr lang="en-US" sz="1991">
                <a:solidFill>
                  <a:schemeClr val="dk1"/>
                </a:solidFill>
                <a:latin typeface="Courier New"/>
                <a:ea typeface="Courier New"/>
                <a:cs typeface="Courier New"/>
                <a:sym typeface="Courier New"/>
              </a:rPr>
              <a:t>("&lt;/html&gt;\r\n\r\n");</a:t>
            </a:r>
            <a:endParaRPr b="1"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a:t>
            </a:r>
            <a:r>
              <a:rPr b="1" lang="en-US" sz="1991">
                <a:solidFill>
                  <a:srgbClr val="993300"/>
                </a:solidFill>
                <a:latin typeface="Courier New"/>
                <a:ea typeface="Courier New"/>
                <a:cs typeface="Courier New"/>
                <a:sym typeface="Courier New"/>
              </a:rPr>
              <a:t> out</a:t>
            </a:r>
            <a:r>
              <a:rPr lang="en-US" sz="1991">
                <a:solidFill>
                  <a:schemeClr val="dk1"/>
                </a:solidFill>
                <a:latin typeface="Courier New"/>
                <a:ea typeface="Courier New"/>
                <a:cs typeface="Courier New"/>
                <a:sym typeface="Courier New"/>
              </a:rPr>
              <a:t>.</a:t>
            </a:r>
            <a:r>
              <a:rPr b="1" lang="en-US" sz="1991">
                <a:solidFill>
                  <a:schemeClr val="hlink"/>
                </a:solidFill>
                <a:latin typeface="Courier New"/>
                <a:ea typeface="Courier New"/>
                <a:cs typeface="Courier New"/>
                <a:sym typeface="Courier New"/>
              </a:rPr>
              <a:t>write</a:t>
            </a:r>
            <a:endParaRPr b="1" sz="1991">
              <a:solidFill>
                <a:schemeClr val="dk1"/>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nvSpPr>
        <p:spPr>
          <a:xfrm>
            <a:off x="975360" y="1676400"/>
            <a:ext cx="11054080" cy="8365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During the translation phase, the JSP engine declares and initializes a set of variables in the </a:t>
            </a:r>
            <a:r>
              <a:rPr b="1" lang="en-US" sz="2560">
                <a:solidFill>
                  <a:srgbClr val="C00000"/>
                </a:solidFill>
                <a:latin typeface="Century"/>
                <a:ea typeface="Century"/>
                <a:cs typeface="Century"/>
                <a:sym typeface="Century"/>
              </a:rPr>
              <a:t>_jspService ( )</a:t>
            </a:r>
            <a:r>
              <a:rPr lang="en-US" sz="2276">
                <a:solidFill>
                  <a:srgbClr val="C00000"/>
                </a:solidFill>
                <a:latin typeface="Century"/>
                <a:ea typeface="Century"/>
                <a:cs typeface="Century"/>
                <a:sym typeface="Century"/>
              </a:rPr>
              <a:t> </a:t>
            </a:r>
            <a:r>
              <a:rPr lang="en-US" sz="2276">
                <a:solidFill>
                  <a:schemeClr val="dk1"/>
                </a:solidFill>
                <a:latin typeface="Century"/>
                <a:ea typeface="Century"/>
                <a:cs typeface="Century"/>
                <a:sym typeface="Century"/>
              </a:rPr>
              <a:t>method. They are called </a:t>
            </a:r>
            <a:r>
              <a:rPr b="1" lang="en-US" sz="2560">
                <a:solidFill>
                  <a:srgbClr val="C00000"/>
                </a:solidFill>
                <a:latin typeface="Century"/>
                <a:ea typeface="Century"/>
                <a:cs typeface="Century"/>
                <a:sym typeface="Century"/>
              </a:rPr>
              <a:t>implicit variables</a:t>
            </a:r>
            <a:r>
              <a:rPr lang="en-US" sz="2276">
                <a:solidFill>
                  <a:schemeClr val="dk1"/>
                </a:solidFill>
                <a:latin typeface="Century"/>
                <a:ea typeface="Century"/>
                <a:cs typeface="Century"/>
                <a:sym typeface="Century"/>
              </a:rPr>
              <a:t>.</a:t>
            </a:r>
            <a:endParaRPr/>
          </a:p>
        </p:txBody>
      </p:sp>
      <p:sp>
        <p:nvSpPr>
          <p:cNvPr id="555" name="Google Shape;555;p49"/>
          <p:cNvSpPr/>
          <p:nvPr/>
        </p:nvSpPr>
        <p:spPr>
          <a:xfrm>
            <a:off x="433493" y="1784773"/>
            <a:ext cx="415431" cy="298027"/>
          </a:xfrm>
          <a:prstGeom prst="chevron">
            <a:avLst>
              <a:gd fmla="val 34848" name="adj"/>
            </a:avLst>
          </a:prstGeom>
          <a:gradFill>
            <a:gsLst>
              <a:gs pos="0">
                <a:srgbClr val="FFFF00"/>
              </a:gs>
              <a:gs pos="100000">
                <a:schemeClr val="dk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56" name="Google Shape;556;p49"/>
          <p:cNvSpPr/>
          <p:nvPr/>
        </p:nvSpPr>
        <p:spPr>
          <a:xfrm>
            <a:off x="1733973" y="2760133"/>
            <a:ext cx="7477760"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57" name="Google Shape;557;p49"/>
          <p:cNvSpPr/>
          <p:nvPr/>
        </p:nvSpPr>
        <p:spPr>
          <a:xfrm>
            <a:off x="1083733" y="2895600"/>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58" name="Google Shape;558;p49"/>
          <p:cNvSpPr txBox="1"/>
          <p:nvPr/>
        </p:nvSpPr>
        <p:spPr>
          <a:xfrm>
            <a:off x="1300480" y="2807548"/>
            <a:ext cx="11162453"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A50021"/>
                </a:solidFill>
                <a:latin typeface="Rockwell"/>
                <a:ea typeface="Rockwell"/>
                <a:cs typeface="Rockwell"/>
                <a:sym typeface="Rockwell"/>
              </a:rPr>
              <a:t>application </a:t>
            </a:r>
            <a:r>
              <a:rPr b="1" i="0" lang="en-US" sz="2560" u="none" cap="none" strike="noStrike">
                <a:solidFill>
                  <a:schemeClr val="dk1"/>
                </a:solidFill>
                <a:latin typeface="Rockwell"/>
                <a:ea typeface="Rockwell"/>
                <a:cs typeface="Rockwell"/>
                <a:sym typeface="Rockwell"/>
              </a:rPr>
              <a:t>(</a:t>
            </a:r>
            <a:r>
              <a:rPr b="1" i="0" lang="en-US" sz="2560" u="none" cap="none" strike="noStrike">
                <a:solidFill>
                  <a:srgbClr val="A50021"/>
                </a:solidFill>
                <a:latin typeface="Rockwell"/>
                <a:ea typeface="Rockwell"/>
                <a:cs typeface="Rockwell"/>
                <a:sym typeface="Rockwell"/>
              </a:rPr>
              <a:t> </a:t>
            </a:r>
            <a:r>
              <a:rPr b="1" i="0" lang="en-US" sz="2560" u="none" cap="none" strike="noStrike">
                <a:solidFill>
                  <a:srgbClr val="3333CC"/>
                </a:solidFill>
                <a:latin typeface="Rockwell"/>
                <a:ea typeface="Rockwell"/>
                <a:cs typeface="Rockwell"/>
                <a:sym typeface="Rockwell"/>
              </a:rPr>
              <a:t>javax.servlet.ServletContext</a:t>
            </a:r>
            <a:r>
              <a:rPr b="1" i="0" lang="en-US" sz="2560" u="none" cap="none" strike="noStrike">
                <a:solidFill>
                  <a:srgbClr val="A50021"/>
                </a:solidFill>
                <a:latin typeface="Rockwell"/>
                <a:ea typeface="Rockwell"/>
                <a:cs typeface="Rockwell"/>
                <a:sym typeface="Rockwell"/>
              </a:rPr>
              <a:t> </a:t>
            </a:r>
            <a:r>
              <a:rPr b="1" i="0" lang="en-US" sz="2560" u="none" cap="none" strike="noStrike">
                <a:solidFill>
                  <a:schemeClr val="dk1"/>
                </a:solidFill>
                <a:latin typeface="Rockwell"/>
                <a:ea typeface="Rockwell"/>
                <a:cs typeface="Rockwell"/>
                <a:sym typeface="Rockwell"/>
              </a:rPr>
              <a:t>)</a:t>
            </a:r>
            <a:r>
              <a:rPr b="1" i="0" lang="en-US" sz="2560" u="none" cap="none" strike="noStrike">
                <a:solidFill>
                  <a:srgbClr val="A50021"/>
                </a:solidFill>
                <a:latin typeface="Rockwell"/>
                <a:ea typeface="Rockwell"/>
                <a:cs typeface="Rockwell"/>
                <a:sym typeface="Rockwell"/>
              </a:rPr>
              <a:t> </a:t>
            </a:r>
            <a:endParaRPr b="0" i="0" sz="2560" u="none" cap="none" strike="noStrike">
              <a:solidFill>
                <a:srgbClr val="A50021"/>
              </a:solidFill>
              <a:latin typeface="Rockwell"/>
              <a:ea typeface="Rockwell"/>
              <a:cs typeface="Rockwell"/>
              <a:sym typeface="Rockwell"/>
            </a:endParaRPr>
          </a:p>
        </p:txBody>
      </p:sp>
      <p:sp>
        <p:nvSpPr>
          <p:cNvPr id="559" name="Google Shape;559;p49"/>
          <p:cNvSpPr txBox="1"/>
          <p:nvPr/>
        </p:nvSpPr>
        <p:spPr>
          <a:xfrm>
            <a:off x="2167466" y="3511974"/>
            <a:ext cx="812800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Refers to the web application’s environment.</a:t>
            </a:r>
            <a:endParaRPr/>
          </a:p>
        </p:txBody>
      </p:sp>
      <p:sp>
        <p:nvSpPr>
          <p:cNvPr id="560" name="Google Shape;560;p49"/>
          <p:cNvSpPr/>
          <p:nvPr/>
        </p:nvSpPr>
        <p:spPr>
          <a:xfrm>
            <a:off x="325120" y="4168987"/>
            <a:ext cx="11595947" cy="4985173"/>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txBox="1"/>
          <p:nvPr/>
        </p:nvSpPr>
        <p:spPr>
          <a:xfrm rot="5400000">
            <a:off x="4097846" y="1642521"/>
            <a:ext cx="4050453" cy="1034965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62" name="Google Shape;562;p49"/>
          <p:cNvSpPr txBox="1"/>
          <p:nvPr/>
        </p:nvSpPr>
        <p:spPr>
          <a:xfrm>
            <a:off x="5201920" y="4263814"/>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example</a:t>
            </a:r>
            <a:endParaRPr/>
          </a:p>
        </p:txBody>
      </p:sp>
      <p:sp>
        <p:nvSpPr>
          <p:cNvPr id="563" name="Google Shape;563;p49"/>
          <p:cNvSpPr txBox="1"/>
          <p:nvPr/>
        </p:nvSpPr>
        <p:spPr>
          <a:xfrm>
            <a:off x="1083733" y="5008880"/>
            <a:ext cx="10187093" cy="400968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Rockwell"/>
                <a:ea typeface="Rockwell"/>
                <a:cs typeface="Rockwell"/>
                <a:sym typeface="Rockwell"/>
              </a:rPr>
              <a:t>&lt;%</a:t>
            </a:r>
            <a:r>
              <a:rPr lang="en-US" sz="1991">
                <a:solidFill>
                  <a:srgbClr val="FF0000"/>
                </a:solidFill>
                <a:latin typeface="Rockwell"/>
                <a:ea typeface="Rockwell"/>
                <a:cs typeface="Rockwell"/>
                <a:sym typeface="Rockwell"/>
              </a:rPr>
              <a:t>@</a:t>
            </a:r>
            <a:r>
              <a:rPr lang="en-US" sz="1991">
                <a:solidFill>
                  <a:schemeClr val="dk1"/>
                </a:solidFill>
                <a:latin typeface="Rockwell"/>
                <a:ea typeface="Rockwell"/>
                <a:cs typeface="Rockwell"/>
                <a:sym typeface="Rockwell"/>
              </a:rPr>
              <a:t> </a:t>
            </a:r>
            <a:r>
              <a:rPr b="1" lang="en-US" sz="1991">
                <a:solidFill>
                  <a:srgbClr val="A50021"/>
                </a:solidFill>
                <a:latin typeface="Rockwell"/>
                <a:ea typeface="Rockwell"/>
                <a:cs typeface="Rockwell"/>
                <a:sym typeface="Rockwell"/>
              </a:rPr>
              <a:t>page</a:t>
            </a:r>
            <a:r>
              <a:rPr lang="en-US" sz="1991">
                <a:solidFill>
                  <a:schemeClr val="dk1"/>
                </a:solidFill>
                <a:latin typeface="Rockwell"/>
                <a:ea typeface="Rockwell"/>
                <a:cs typeface="Rockwell"/>
                <a:sym typeface="Rockwell"/>
              </a:rPr>
              <a:t> </a:t>
            </a:r>
            <a:r>
              <a:rPr b="1" lang="en-US" sz="1991">
                <a:solidFill>
                  <a:srgbClr val="006600"/>
                </a:solidFill>
                <a:latin typeface="Rockwell"/>
                <a:ea typeface="Rockwell"/>
                <a:cs typeface="Rockwell"/>
                <a:sym typeface="Rockwell"/>
              </a:rPr>
              <a:t>import</a:t>
            </a:r>
            <a:r>
              <a:rPr lang="en-US" sz="1991">
                <a:solidFill>
                  <a:schemeClr val="dk1"/>
                </a:solidFill>
                <a:latin typeface="Rockwell"/>
                <a:ea typeface="Rockwell"/>
                <a:cs typeface="Rockwell"/>
                <a:sym typeface="Rockwell"/>
              </a:rPr>
              <a:t>="java.util.*"  </a:t>
            </a:r>
            <a:r>
              <a:rPr b="1" lang="en-US" sz="1991">
                <a:solidFill>
                  <a:srgbClr val="0000FF"/>
                </a:solidFill>
                <a:latin typeface="Rockwell"/>
                <a:ea typeface="Rockwell"/>
                <a:cs typeface="Rockwell"/>
                <a:sym typeface="Rockwell"/>
              </a:rPr>
              <a:t>%&gt;</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&lt;%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Date</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currentDateAndTime</a:t>
            </a:r>
            <a:r>
              <a:rPr lang="en-US" sz="1991">
                <a:solidFill>
                  <a:schemeClr val="dk1"/>
                </a:solidFill>
                <a:latin typeface="Courier New"/>
                <a:ea typeface="Courier New"/>
                <a:cs typeface="Courier New"/>
                <a:sym typeface="Courier New"/>
              </a:rPr>
              <a:t> = new </a:t>
            </a:r>
            <a:r>
              <a:rPr b="1" lang="en-US" sz="1991">
                <a:solidFill>
                  <a:schemeClr val="dk1"/>
                </a:solidFill>
                <a:latin typeface="Courier New"/>
                <a:ea typeface="Courier New"/>
                <a:cs typeface="Courier New"/>
                <a:sym typeface="Courier New"/>
              </a:rPr>
              <a:t>Date</a:t>
            </a:r>
            <a:r>
              <a:rPr lang="en-US" sz="1991">
                <a:solidFill>
                  <a:schemeClr val="dk1"/>
                </a:solidFill>
                <a:latin typeface="Courier New"/>
                <a:ea typeface="Courier New"/>
                <a:cs typeface="Courier New"/>
                <a:sym typeface="Courier New"/>
              </a:rPr>
              <a:t>();</a:t>
            </a:r>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application</a:t>
            </a:r>
            <a:r>
              <a:rPr lang="en-US" sz="1991">
                <a:solidFill>
                  <a:schemeClr val="dk1"/>
                </a:solidFill>
                <a:latin typeface="Courier New"/>
                <a:ea typeface="Courier New"/>
                <a:cs typeface="Courier New"/>
                <a:sym typeface="Courier New"/>
              </a:rPr>
              <a:t>.</a:t>
            </a:r>
            <a:r>
              <a:rPr b="1" lang="en-US" sz="1991">
                <a:solidFill>
                  <a:srgbClr val="006600"/>
                </a:solidFill>
                <a:latin typeface="Courier New"/>
                <a:ea typeface="Courier New"/>
                <a:cs typeface="Courier New"/>
                <a:sym typeface="Courier New"/>
              </a:rPr>
              <a:t>log</a:t>
            </a:r>
            <a:r>
              <a:rPr lang="en-US" sz="1991">
                <a:solidFill>
                  <a:schemeClr val="dk1"/>
                </a:solidFill>
                <a:latin typeface="Courier New"/>
                <a:ea typeface="Courier New"/>
                <a:cs typeface="Courier New"/>
                <a:sym typeface="Courier New"/>
              </a:rPr>
              <a:t> (</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Invocation Date and Time : </a:t>
            </a:r>
            <a:r>
              <a:rPr lang="en-US" sz="1991">
                <a:solidFill>
                  <a:schemeClr val="dk1"/>
                </a:solidFill>
                <a:latin typeface="Rockwell"/>
                <a:ea typeface="Rockwell"/>
                <a:cs typeface="Rockwell"/>
                <a:sym typeface="Rockwell"/>
              </a:rPr>
              <a:t>"</a:t>
            </a:r>
            <a:r>
              <a:rPr lang="en-US" sz="1991">
                <a:solidFill>
                  <a:schemeClr val="dk1"/>
                </a:solidFill>
                <a:latin typeface="Courier New"/>
                <a:ea typeface="Courier New"/>
                <a:cs typeface="Courier New"/>
                <a:sym typeface="Courier New"/>
              </a:rPr>
              <a:t> +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currentDateAndTime</a:t>
            </a: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rgbClr val="0000FF"/>
                </a:solidFill>
                <a:latin typeface="Arimo"/>
                <a:ea typeface="Arimo"/>
                <a:cs typeface="Arimo"/>
                <a:sym typeface="Arimo"/>
              </a:rPr>
              <a:t>%&gt;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64" name="Google Shape;564;p49"/>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Implicit Variables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0"/>
          <p:cNvSpPr/>
          <p:nvPr/>
        </p:nvSpPr>
        <p:spPr>
          <a:xfrm>
            <a:off x="1625600" y="1752600"/>
            <a:ext cx="856149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71" name="Google Shape;571;p50"/>
          <p:cNvSpPr/>
          <p:nvPr/>
        </p:nvSpPr>
        <p:spPr>
          <a:xfrm>
            <a:off x="975360" y="1888067"/>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72" name="Google Shape;572;p50"/>
          <p:cNvSpPr txBox="1"/>
          <p:nvPr/>
        </p:nvSpPr>
        <p:spPr>
          <a:xfrm>
            <a:off x="1192107" y="1779695"/>
            <a:ext cx="8561493"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A50021"/>
                </a:solidFill>
                <a:latin typeface="Rockwell"/>
                <a:ea typeface="Rockwell"/>
                <a:cs typeface="Rockwell"/>
                <a:sym typeface="Rockwell"/>
              </a:rPr>
              <a:t>request </a:t>
            </a:r>
            <a:r>
              <a:rPr b="1" i="0" lang="en-US" sz="2560" u="none" cap="none" strike="noStrike">
                <a:solidFill>
                  <a:schemeClr val="dk1"/>
                </a:solidFill>
                <a:latin typeface="Rockwell"/>
                <a:ea typeface="Rockwell"/>
                <a:cs typeface="Rockwell"/>
                <a:sym typeface="Rockwell"/>
              </a:rPr>
              <a:t>(</a:t>
            </a:r>
            <a:r>
              <a:rPr b="1" i="0" lang="en-US" sz="2560" u="none" cap="none" strike="noStrike">
                <a:solidFill>
                  <a:srgbClr val="A50021"/>
                </a:solidFill>
                <a:latin typeface="Rockwell"/>
                <a:ea typeface="Rockwell"/>
                <a:cs typeface="Rockwell"/>
                <a:sym typeface="Rockwell"/>
              </a:rPr>
              <a:t> </a:t>
            </a:r>
            <a:r>
              <a:rPr b="1" i="0" lang="en-US" sz="2560" u="none" cap="none" strike="noStrike">
                <a:solidFill>
                  <a:srgbClr val="3333CC"/>
                </a:solidFill>
                <a:latin typeface="Rockwell"/>
                <a:ea typeface="Rockwell"/>
                <a:cs typeface="Rockwell"/>
                <a:sym typeface="Rockwell"/>
              </a:rPr>
              <a:t>javax.servlet.http.HttpServletRequest</a:t>
            </a:r>
            <a:r>
              <a:rPr b="1" i="0" lang="en-US" sz="2560" u="none" cap="none" strike="noStrike">
                <a:solidFill>
                  <a:srgbClr val="A50021"/>
                </a:solidFill>
                <a:latin typeface="Rockwell"/>
                <a:ea typeface="Rockwell"/>
                <a:cs typeface="Rockwell"/>
                <a:sym typeface="Rockwell"/>
              </a:rPr>
              <a:t> </a:t>
            </a:r>
            <a:r>
              <a:rPr b="1" i="0" lang="en-US" sz="2560" u="none" cap="none" strike="noStrike">
                <a:solidFill>
                  <a:schemeClr val="dk1"/>
                </a:solidFill>
                <a:latin typeface="Rockwell"/>
                <a:ea typeface="Rockwell"/>
                <a:cs typeface="Rockwell"/>
                <a:sym typeface="Rockwell"/>
              </a:rPr>
              <a:t>)</a:t>
            </a:r>
            <a:r>
              <a:rPr b="1" i="0" lang="en-US" sz="2560" u="none" cap="none" strike="noStrike">
                <a:solidFill>
                  <a:srgbClr val="A50021"/>
                </a:solidFill>
                <a:latin typeface="Rockwell"/>
                <a:ea typeface="Rockwell"/>
                <a:cs typeface="Rockwell"/>
                <a:sym typeface="Rockwell"/>
              </a:rPr>
              <a:t> </a:t>
            </a:r>
            <a:endParaRPr b="0" i="0" sz="2560" u="none" cap="none" strike="noStrike">
              <a:solidFill>
                <a:srgbClr val="A50021"/>
              </a:solidFill>
              <a:latin typeface="Rockwell"/>
              <a:ea typeface="Rockwell"/>
              <a:cs typeface="Rockwell"/>
              <a:sym typeface="Rockwell"/>
            </a:endParaRPr>
          </a:p>
        </p:txBody>
      </p:sp>
      <p:sp>
        <p:nvSpPr>
          <p:cNvPr id="573" name="Google Shape;573;p50"/>
          <p:cNvSpPr txBox="1"/>
          <p:nvPr/>
        </p:nvSpPr>
        <p:spPr>
          <a:xfrm>
            <a:off x="2059093" y="2504442"/>
            <a:ext cx="812800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76">
                <a:solidFill>
                  <a:schemeClr val="dk1"/>
                </a:solidFill>
                <a:latin typeface="Century"/>
                <a:ea typeface="Century"/>
                <a:cs typeface="Century"/>
                <a:sym typeface="Century"/>
              </a:rPr>
              <a:t>Refers to the current request the page.</a:t>
            </a:r>
            <a:endParaRPr/>
          </a:p>
        </p:txBody>
      </p:sp>
      <p:sp>
        <p:nvSpPr>
          <p:cNvPr id="574" name="Google Shape;574;p50"/>
          <p:cNvSpPr/>
          <p:nvPr/>
        </p:nvSpPr>
        <p:spPr>
          <a:xfrm>
            <a:off x="216747" y="3161454"/>
            <a:ext cx="12246187" cy="606890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txBox="1"/>
          <p:nvPr/>
        </p:nvSpPr>
        <p:spPr>
          <a:xfrm rot="5400000">
            <a:off x="3874325" y="1021077"/>
            <a:ext cx="4930987" cy="1072896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76" name="Google Shape;576;p50"/>
          <p:cNvSpPr txBox="1"/>
          <p:nvPr/>
        </p:nvSpPr>
        <p:spPr>
          <a:xfrm>
            <a:off x="5093547" y="3256281"/>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example 1</a:t>
            </a:r>
            <a:endParaRPr/>
          </a:p>
        </p:txBody>
      </p:sp>
      <p:sp>
        <p:nvSpPr>
          <p:cNvPr id="577" name="Google Shape;577;p50"/>
          <p:cNvSpPr txBox="1"/>
          <p:nvPr/>
        </p:nvSpPr>
        <p:spPr>
          <a:xfrm>
            <a:off x="1300480" y="4290343"/>
            <a:ext cx="10512213" cy="4423455"/>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The Remote Host is</a:t>
            </a:r>
            <a:r>
              <a:rPr lang="en-US" sz="1991">
                <a:solidFill>
                  <a:schemeClr val="dk1"/>
                </a:solidFill>
                <a:latin typeface="Century"/>
                <a:ea typeface="Century"/>
                <a:cs typeface="Century"/>
                <a:sym typeface="Century"/>
              </a:rPr>
              <a:t>        : </a:t>
            </a:r>
            <a:r>
              <a:rPr b="1" lang="en-US" sz="1991">
                <a:solidFill>
                  <a:srgbClr val="3333CC"/>
                </a:solidFill>
                <a:latin typeface="Arimo"/>
                <a:ea typeface="Arimo"/>
                <a:cs typeface="Arimo"/>
                <a:sym typeface="Arimo"/>
              </a:rPr>
              <a:t>&lt;%</a:t>
            </a:r>
            <a:r>
              <a:rPr b="1" lang="en-US" sz="1991">
                <a:solidFill>
                  <a:srgbClr val="FF0000"/>
                </a:solidFill>
                <a:latin typeface="Century"/>
                <a:ea typeface="Century"/>
                <a:cs typeface="Century"/>
                <a:sym typeface="Century"/>
              </a:rPr>
              <a:t>=</a:t>
            </a: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006600"/>
                </a:solidFill>
                <a:latin typeface="Century"/>
                <a:ea typeface="Century"/>
                <a:cs typeface="Century"/>
                <a:sym typeface="Century"/>
              </a:rPr>
              <a:t>getRemoteHost( )</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&lt;hr&gt;</a:t>
            </a:r>
            <a:endParaRPr/>
          </a:p>
          <a:p>
            <a:pPr indent="0" lvl="0" marL="0" marR="0" rtl="0" algn="l">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The Remote Address is</a:t>
            </a:r>
            <a:r>
              <a:rPr lang="en-US" sz="1991">
                <a:solidFill>
                  <a:schemeClr val="dk1"/>
                </a:solidFill>
                <a:latin typeface="Century"/>
                <a:ea typeface="Century"/>
                <a:cs typeface="Century"/>
                <a:sym typeface="Century"/>
              </a:rPr>
              <a:t>  : </a:t>
            </a:r>
            <a:r>
              <a:rPr b="1" lang="en-US" sz="1991">
                <a:solidFill>
                  <a:srgbClr val="3333CC"/>
                </a:solidFill>
                <a:latin typeface="Arimo"/>
                <a:ea typeface="Arimo"/>
                <a:cs typeface="Arimo"/>
                <a:sym typeface="Arimo"/>
              </a:rPr>
              <a:t>&lt;%</a:t>
            </a:r>
            <a:r>
              <a:rPr b="1" lang="en-US" sz="1991">
                <a:solidFill>
                  <a:srgbClr val="FF0000"/>
                </a:solidFill>
                <a:latin typeface="Century"/>
                <a:ea typeface="Century"/>
                <a:cs typeface="Century"/>
                <a:sym typeface="Century"/>
              </a:rPr>
              <a:t>=</a:t>
            </a: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006600"/>
                </a:solidFill>
                <a:latin typeface="Century"/>
                <a:ea typeface="Century"/>
                <a:cs typeface="Century"/>
                <a:sym typeface="Century"/>
              </a:rPr>
              <a:t>getRemoteAddr( )</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&lt;hr&gt;</a:t>
            </a:r>
            <a:endParaRPr/>
          </a:p>
          <a:p>
            <a:pPr indent="0" lvl="0" marL="0" marR="0" rtl="0" algn="l">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The Remote Port is</a:t>
            </a:r>
            <a:r>
              <a:rPr lang="en-US" sz="1991">
                <a:solidFill>
                  <a:schemeClr val="dk1"/>
                </a:solidFill>
                <a:latin typeface="Century"/>
                <a:ea typeface="Century"/>
                <a:cs typeface="Century"/>
                <a:sym typeface="Century"/>
              </a:rPr>
              <a:t>        : </a:t>
            </a:r>
            <a:r>
              <a:rPr b="1" lang="en-US" sz="1991">
                <a:solidFill>
                  <a:srgbClr val="3333CC"/>
                </a:solidFill>
                <a:latin typeface="Arimo"/>
                <a:ea typeface="Arimo"/>
                <a:cs typeface="Arimo"/>
                <a:sym typeface="Arimo"/>
              </a:rPr>
              <a:t>&lt;%</a:t>
            </a:r>
            <a:r>
              <a:rPr b="1" lang="en-US" sz="1991">
                <a:solidFill>
                  <a:srgbClr val="FF0000"/>
                </a:solidFill>
                <a:latin typeface="Century"/>
                <a:ea typeface="Century"/>
                <a:cs typeface="Century"/>
                <a:sym typeface="Century"/>
              </a:rPr>
              <a:t>=</a:t>
            </a: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006600"/>
                </a:solidFill>
                <a:latin typeface="Century"/>
                <a:ea typeface="Century"/>
                <a:cs typeface="Century"/>
                <a:sym typeface="Century"/>
              </a:rPr>
              <a:t>getRemotePort( )</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lnSpc>
                <a:spcPct val="85000"/>
              </a:lnSpc>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78" name="Google Shape;578;p50"/>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Implicit Variables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1"/>
          <p:cNvSpPr/>
          <p:nvPr/>
        </p:nvSpPr>
        <p:spPr>
          <a:xfrm>
            <a:off x="108373" y="216747"/>
            <a:ext cx="12246187" cy="4768427"/>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txBox="1"/>
          <p:nvPr/>
        </p:nvSpPr>
        <p:spPr>
          <a:xfrm rot="5400000">
            <a:off x="4294270" y="-2777088"/>
            <a:ext cx="3874347" cy="11054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86" name="Google Shape;586;p51"/>
          <p:cNvSpPr txBox="1"/>
          <p:nvPr/>
        </p:nvSpPr>
        <p:spPr>
          <a:xfrm>
            <a:off x="4985173" y="311574"/>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44">
                <a:solidFill>
                  <a:schemeClr val="dk1"/>
                </a:solidFill>
                <a:latin typeface="Courier New"/>
                <a:ea typeface="Courier New"/>
                <a:cs typeface="Courier New"/>
                <a:sym typeface="Courier New"/>
              </a:rPr>
              <a:t>Login.jsp</a:t>
            </a:r>
            <a:endParaRPr/>
          </a:p>
        </p:txBody>
      </p:sp>
      <p:sp>
        <p:nvSpPr>
          <p:cNvPr id="587" name="Google Shape;587;p51"/>
          <p:cNvSpPr txBox="1"/>
          <p:nvPr/>
        </p:nvSpPr>
        <p:spPr>
          <a:xfrm>
            <a:off x="853440" y="880534"/>
            <a:ext cx="10512213" cy="400968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3333CC"/>
                </a:solidFill>
                <a:latin typeface="Century"/>
                <a:ea typeface="Century"/>
                <a:cs typeface="Century"/>
                <a:sym typeface="Century"/>
              </a:rPr>
              <a:t>&lt;%</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String   </a:t>
            </a:r>
            <a:r>
              <a:rPr b="1" lang="en-US" sz="1991">
                <a:solidFill>
                  <a:schemeClr val="dk1"/>
                </a:solidFill>
                <a:latin typeface="Century"/>
                <a:ea typeface="Century"/>
                <a:cs typeface="Century"/>
                <a:sym typeface="Century"/>
              </a:rPr>
              <a:t>login</a:t>
            </a:r>
            <a:r>
              <a:rPr lang="en-US" sz="1991">
                <a:solidFill>
                  <a:schemeClr val="dk1"/>
                </a:solidFill>
                <a:latin typeface="Century"/>
                <a:ea typeface="Century"/>
                <a:cs typeface="Century"/>
                <a:sym typeface="Century"/>
              </a:rPr>
              <a:t>	    =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494141"/>
                </a:solidFill>
                <a:latin typeface="Century"/>
                <a:ea typeface="Century"/>
                <a:cs typeface="Century"/>
                <a:sym typeface="Century"/>
              </a:rPr>
              <a:t>getParameter</a:t>
            </a:r>
            <a:r>
              <a:rPr lang="en-US" sz="1991">
                <a:solidFill>
                  <a:srgbClr val="494141"/>
                </a:solidFill>
                <a:latin typeface="Century"/>
                <a:ea typeface="Century"/>
                <a:cs typeface="Century"/>
                <a:sym typeface="Century"/>
              </a:rPr>
              <a:t> </a:t>
            </a:r>
            <a:r>
              <a:rPr lang="en-US" sz="1991">
                <a:solidFill>
                  <a:schemeClr val="dk1"/>
                </a:solidFill>
                <a:latin typeface="Century"/>
                <a:ea typeface="Century"/>
                <a:cs typeface="Century"/>
                <a:sym typeface="Century"/>
              </a:rPr>
              <a:t>( "login" );</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String   </a:t>
            </a:r>
            <a:r>
              <a:rPr b="1" lang="en-US" sz="1991">
                <a:solidFill>
                  <a:schemeClr val="dk1"/>
                </a:solidFill>
                <a:latin typeface="Century"/>
                <a:ea typeface="Century"/>
                <a:cs typeface="Century"/>
                <a:sym typeface="Century"/>
              </a:rPr>
              <a:t>password</a:t>
            </a:r>
            <a:r>
              <a:rPr lang="en-US" sz="1991">
                <a:solidFill>
                  <a:schemeClr val="dk1"/>
                </a:solidFill>
                <a:latin typeface="Century"/>
                <a:ea typeface="Century"/>
                <a:cs typeface="Century"/>
                <a:sym typeface="Century"/>
              </a:rPr>
              <a:t>    =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494141"/>
                </a:solidFill>
                <a:latin typeface="Century"/>
                <a:ea typeface="Century"/>
                <a:cs typeface="Century"/>
                <a:sym typeface="Century"/>
              </a:rPr>
              <a:t>getParameter </a:t>
            </a:r>
            <a:r>
              <a:rPr lang="en-US" sz="1991">
                <a:solidFill>
                  <a:schemeClr val="dk1"/>
                </a:solidFill>
                <a:latin typeface="Century"/>
                <a:ea typeface="Century"/>
                <a:cs typeface="Century"/>
                <a:sym typeface="Century"/>
              </a:rPr>
              <a:t>( "password" );</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3333CC"/>
                </a:solidFill>
                <a:latin typeface="Century"/>
                <a:ea typeface="Century"/>
                <a:cs typeface="Century"/>
                <a:sym typeface="Century"/>
              </a:rPr>
              <a:t>%&gt;</a:t>
            </a:r>
            <a:endParaRPr/>
          </a:p>
          <a:p>
            <a:pPr indent="0" lvl="0" marL="0" marR="0" rtl="0" algn="l">
              <a:lnSpc>
                <a:spcPct val="85000"/>
              </a:lnSpc>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The values entered by the user are :</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&lt;br&gt;</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login     :  </a:t>
            </a:r>
            <a:r>
              <a:rPr b="1" lang="en-US" sz="1991">
                <a:solidFill>
                  <a:srgbClr val="3333CC"/>
                </a:solidFill>
                <a:latin typeface="Century"/>
                <a:ea typeface="Century"/>
                <a:cs typeface="Century"/>
                <a:sym typeface="Century"/>
              </a:rPr>
              <a:t>&lt;%</a:t>
            </a:r>
            <a:r>
              <a:rPr b="1" lang="en-US" sz="1991">
                <a:solidFill>
                  <a:srgbClr val="FF0000"/>
                </a:solidFill>
                <a:latin typeface="Century"/>
                <a:ea typeface="Century"/>
                <a:cs typeface="Century"/>
                <a:sym typeface="Century"/>
              </a:rPr>
              <a:t>=</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login</a:t>
            </a:r>
            <a:r>
              <a:rPr lang="en-US" sz="1991">
                <a:solidFill>
                  <a:schemeClr val="dk1"/>
                </a:solidFill>
                <a:latin typeface="Century"/>
                <a:ea typeface="Century"/>
                <a:cs typeface="Century"/>
                <a:sym typeface="Century"/>
              </a:rPr>
              <a:t> </a:t>
            </a:r>
            <a:r>
              <a:rPr b="1" lang="en-US" sz="1991">
                <a:solidFill>
                  <a:srgbClr val="3333CC"/>
                </a:solidFill>
                <a:latin typeface="Century"/>
                <a:ea typeface="Century"/>
                <a:cs typeface="Century"/>
                <a:sym typeface="Century"/>
              </a:rPr>
              <a:t>%&gt;</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&lt;br&gt;</a:t>
            </a:r>
            <a:endParaRPr/>
          </a:p>
          <a:p>
            <a:pPr indent="0" lvl="0" marL="0" marR="0" rtl="0" algn="l">
              <a:lnSpc>
                <a:spcPct val="85000"/>
              </a:lnSpc>
              <a:spcBef>
                <a:spcPts val="0"/>
              </a:spcBef>
              <a:spcAft>
                <a:spcPts val="0"/>
              </a:spcAft>
              <a:buNone/>
            </a:pPr>
            <a:r>
              <a:rPr lang="en-US" sz="1991">
                <a:solidFill>
                  <a:schemeClr val="dk1"/>
                </a:solidFill>
                <a:latin typeface="Century"/>
                <a:ea typeface="Century"/>
                <a:cs typeface="Century"/>
                <a:sym typeface="Century"/>
              </a:rPr>
              <a:t>	password  :  </a:t>
            </a:r>
            <a:r>
              <a:rPr b="1" lang="en-US" sz="1991">
                <a:solidFill>
                  <a:srgbClr val="3333CC"/>
                </a:solidFill>
                <a:latin typeface="Century"/>
                <a:ea typeface="Century"/>
                <a:cs typeface="Century"/>
                <a:sym typeface="Century"/>
              </a:rPr>
              <a:t>&lt;%</a:t>
            </a:r>
            <a:r>
              <a:rPr b="1" lang="en-US" sz="1991">
                <a:solidFill>
                  <a:srgbClr val="FF0000"/>
                </a:solidFill>
                <a:latin typeface="Century"/>
                <a:ea typeface="Century"/>
                <a:cs typeface="Century"/>
                <a:sym typeface="Century"/>
              </a:rPr>
              <a:t>=</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password</a:t>
            </a:r>
            <a:r>
              <a:rPr lang="en-US" sz="1991">
                <a:solidFill>
                  <a:schemeClr val="dk1"/>
                </a:solidFill>
                <a:latin typeface="Century"/>
                <a:ea typeface="Century"/>
                <a:cs typeface="Century"/>
                <a:sym typeface="Century"/>
              </a:rPr>
              <a:t> </a:t>
            </a:r>
            <a:r>
              <a:rPr b="1" lang="en-US" sz="1991">
                <a:solidFill>
                  <a:srgbClr val="3333CC"/>
                </a:solidFill>
                <a:latin typeface="Century"/>
                <a:ea typeface="Century"/>
                <a:cs typeface="Century"/>
                <a:sym typeface="Century"/>
              </a:rPr>
              <a:t>%&gt;</a:t>
            </a:r>
            <a:endParaRPr/>
          </a:p>
          <a:p>
            <a:pPr indent="0" lvl="0" marL="0" marR="0" rtl="0" algn="l">
              <a:lnSpc>
                <a:spcPct val="85000"/>
              </a:lnSpc>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88" name="Google Shape;588;p51"/>
          <p:cNvSpPr/>
          <p:nvPr/>
        </p:nvSpPr>
        <p:spPr>
          <a:xfrm>
            <a:off x="650240" y="5310293"/>
            <a:ext cx="11379200" cy="4118187"/>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589" name="Google Shape;589;p51"/>
          <p:cNvSpPr txBox="1"/>
          <p:nvPr/>
        </p:nvSpPr>
        <p:spPr>
          <a:xfrm>
            <a:off x="650240" y="5743787"/>
            <a:ext cx="11270827" cy="374929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b="1" sz="1991">
              <a:solidFill>
                <a:srgbClr val="0000FF"/>
              </a:solidFill>
              <a:latin typeface="Arimo"/>
              <a:ea typeface="Arimo"/>
              <a:cs typeface="Arimo"/>
              <a:sym typeface="Arimo"/>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Please enter your user name and password :</a:t>
            </a:r>
            <a:endParaRPr/>
          </a:p>
          <a:p>
            <a:pPr indent="0" lvl="0" marL="0" marR="0" rtl="0" algn="l">
              <a:lnSpc>
                <a:spcPct val="85000"/>
              </a:lnSpc>
              <a:spcBef>
                <a:spcPts val="0"/>
              </a:spcBef>
              <a:spcAft>
                <a:spcPts val="0"/>
              </a:spcAft>
              <a:buNone/>
            </a:pPr>
            <a:r>
              <a:t/>
            </a:r>
            <a:endParaRPr sz="1600">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a:t>
            </a:r>
            <a:r>
              <a:rPr b="1" lang="en-US" sz="1991">
                <a:solidFill>
                  <a:srgbClr val="3333CC"/>
                </a:solidFill>
                <a:latin typeface="Courier New"/>
                <a:ea typeface="Courier New"/>
                <a:cs typeface="Courier New"/>
                <a:sym typeface="Courier New"/>
              </a:rPr>
              <a:t>form</a:t>
            </a:r>
            <a:r>
              <a:rPr lang="en-US" sz="1991">
                <a:solidFill>
                  <a:schemeClr val="dk1"/>
                </a:solidFill>
                <a:latin typeface="Courier New"/>
                <a:ea typeface="Courier New"/>
                <a:cs typeface="Courier New"/>
                <a:sym typeface="Courier New"/>
              </a:rPr>
              <a:t> </a:t>
            </a:r>
            <a:r>
              <a:rPr b="1" lang="en-US" sz="1991">
                <a:solidFill>
                  <a:srgbClr val="FF0000"/>
                </a:solidFill>
                <a:latin typeface="Courier New"/>
                <a:ea typeface="Courier New"/>
                <a:cs typeface="Courier New"/>
                <a:sym typeface="Courier New"/>
              </a:rPr>
              <a:t>action</a:t>
            </a:r>
            <a:r>
              <a:rPr lang="en-US" sz="1991">
                <a:solidFill>
                  <a:schemeClr val="dk1"/>
                </a:solidFill>
                <a:latin typeface="Courier New"/>
                <a:ea typeface="Courier New"/>
                <a:cs typeface="Courier New"/>
                <a:sym typeface="Courier New"/>
              </a:rPr>
              <a:t>="</a:t>
            </a:r>
            <a:r>
              <a:rPr b="1" lang="en-US" sz="1991">
                <a:solidFill>
                  <a:srgbClr val="494141"/>
                </a:solidFill>
                <a:latin typeface="Century"/>
                <a:ea typeface="Century"/>
                <a:cs typeface="Century"/>
                <a:sym typeface="Century"/>
              </a:rPr>
              <a:t>Login.jsp</a:t>
            </a:r>
            <a:r>
              <a:rPr lang="en-US" sz="1991">
                <a:solidFill>
                  <a:schemeClr val="dk1"/>
                </a:solidFill>
                <a:latin typeface="Courier New"/>
                <a:ea typeface="Courier New"/>
                <a:cs typeface="Courier New"/>
                <a:sym typeface="Courier New"/>
              </a:rPr>
              <a:t>" method="</a:t>
            </a:r>
            <a:r>
              <a:rPr b="1" lang="en-US" sz="1991">
                <a:solidFill>
                  <a:srgbClr val="A50021"/>
                </a:solidFill>
                <a:latin typeface="Courier New"/>
                <a:ea typeface="Courier New"/>
                <a:cs typeface="Courier New"/>
                <a:sym typeface="Courier New"/>
              </a:rPr>
              <a:t>POST</a:t>
            </a:r>
            <a:r>
              <a:rPr lang="en-US" sz="1991">
                <a:solidFill>
                  <a:schemeClr val="dk1"/>
                </a:solidFill>
                <a:latin typeface="Courier New"/>
                <a:ea typeface="Courier New"/>
                <a:cs typeface="Courier New"/>
                <a:sym typeface="Courier New"/>
              </a:rPr>
              <a:t>" &gt;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Login    : &lt;</a:t>
            </a:r>
            <a:r>
              <a:rPr b="1" lang="en-US" sz="1991">
                <a:solidFill>
                  <a:srgbClr val="3333CC"/>
                </a:solidFill>
                <a:latin typeface="Courier New"/>
                <a:ea typeface="Courier New"/>
                <a:cs typeface="Courier New"/>
                <a:sym typeface="Courier New"/>
              </a:rPr>
              <a:t>input</a:t>
            </a:r>
            <a:r>
              <a:rPr lang="en-US" sz="1991">
                <a:solidFill>
                  <a:schemeClr val="dk1"/>
                </a:solidFill>
                <a:latin typeface="Courier New"/>
                <a:ea typeface="Courier New"/>
                <a:cs typeface="Courier New"/>
                <a:sym typeface="Courier New"/>
              </a:rPr>
              <a:t> type="</a:t>
            </a:r>
            <a:r>
              <a:rPr b="1" lang="en-US" sz="1991">
                <a:solidFill>
                  <a:srgbClr val="A50021"/>
                </a:solidFill>
                <a:latin typeface="Courier New"/>
                <a:ea typeface="Courier New"/>
                <a:cs typeface="Courier New"/>
                <a:sym typeface="Courier New"/>
              </a:rPr>
              <a:t>text</a:t>
            </a:r>
            <a:r>
              <a:rPr lang="en-US" sz="1991">
                <a:solidFill>
                  <a:schemeClr val="dk1"/>
                </a:solidFill>
                <a:latin typeface="Courier New"/>
                <a:ea typeface="Courier New"/>
                <a:cs typeface="Courier New"/>
                <a:sym typeface="Courier New"/>
              </a:rPr>
              <a:t>"     name="</a:t>
            </a:r>
            <a:r>
              <a:rPr b="1" lang="en-US" sz="1991">
                <a:solidFill>
                  <a:schemeClr val="dk1"/>
                </a:solidFill>
                <a:latin typeface="Courier New"/>
                <a:ea typeface="Courier New"/>
                <a:cs typeface="Courier New"/>
                <a:sym typeface="Courier New"/>
              </a:rPr>
              <a:t>login</a:t>
            </a:r>
            <a:r>
              <a:rPr lang="en-US" sz="1991">
                <a:solidFill>
                  <a:schemeClr val="dk1"/>
                </a:solidFill>
                <a:latin typeface="Courier New"/>
                <a:ea typeface="Courier New"/>
                <a:cs typeface="Courier New"/>
                <a:sym typeface="Courier New"/>
              </a:rPr>
              <a:t>"    &gt;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&lt;br&gt;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Password : &lt;</a:t>
            </a:r>
            <a:r>
              <a:rPr b="1" lang="en-US" sz="1991">
                <a:solidFill>
                  <a:srgbClr val="3333CC"/>
                </a:solidFill>
                <a:latin typeface="Courier New"/>
                <a:ea typeface="Courier New"/>
                <a:cs typeface="Courier New"/>
                <a:sym typeface="Courier New"/>
              </a:rPr>
              <a:t>input</a:t>
            </a:r>
            <a:r>
              <a:rPr lang="en-US" sz="1991">
                <a:solidFill>
                  <a:schemeClr val="dk1"/>
                </a:solidFill>
                <a:latin typeface="Courier New"/>
                <a:ea typeface="Courier New"/>
                <a:cs typeface="Courier New"/>
                <a:sym typeface="Courier New"/>
              </a:rPr>
              <a:t> type="</a:t>
            </a:r>
            <a:r>
              <a:rPr b="1" lang="en-US" sz="1991">
                <a:solidFill>
                  <a:srgbClr val="A50021"/>
                </a:solidFill>
                <a:latin typeface="Courier New"/>
                <a:ea typeface="Courier New"/>
                <a:cs typeface="Courier New"/>
                <a:sym typeface="Courier New"/>
              </a:rPr>
              <a:t>password</a:t>
            </a:r>
            <a:r>
              <a:rPr lang="en-US" sz="1991">
                <a:solidFill>
                  <a:schemeClr val="dk1"/>
                </a:solidFill>
                <a:latin typeface="Courier New"/>
                <a:ea typeface="Courier New"/>
                <a:cs typeface="Courier New"/>
                <a:sym typeface="Courier New"/>
              </a:rPr>
              <a:t>" name="</a:t>
            </a:r>
            <a:r>
              <a:rPr b="1" lang="en-US" sz="1991">
                <a:solidFill>
                  <a:schemeClr val="dk1"/>
                </a:solidFill>
                <a:latin typeface="Courier New"/>
                <a:ea typeface="Courier New"/>
                <a:cs typeface="Courier New"/>
                <a:sym typeface="Courier New"/>
              </a:rPr>
              <a:t>password</a:t>
            </a:r>
            <a:r>
              <a:rPr lang="en-US" sz="1991">
                <a:solidFill>
                  <a:schemeClr val="dk1"/>
                </a:solidFill>
                <a:latin typeface="Courier New"/>
                <a:ea typeface="Courier New"/>
                <a:cs typeface="Courier New"/>
                <a:sym typeface="Courier New"/>
              </a:rPr>
              <a:t>" &gt;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&lt;br&gt;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a:t>
            </a:r>
            <a:r>
              <a:rPr b="1" lang="en-US" sz="1991">
                <a:solidFill>
                  <a:srgbClr val="3333CC"/>
                </a:solidFill>
                <a:latin typeface="Courier New"/>
                <a:ea typeface="Courier New"/>
                <a:cs typeface="Courier New"/>
                <a:sym typeface="Courier New"/>
              </a:rPr>
              <a:t>input</a:t>
            </a:r>
            <a:r>
              <a:rPr lang="en-US" sz="1991">
                <a:solidFill>
                  <a:schemeClr val="dk1"/>
                </a:solidFill>
                <a:latin typeface="Courier New"/>
                <a:ea typeface="Courier New"/>
                <a:cs typeface="Courier New"/>
                <a:sym typeface="Courier New"/>
              </a:rPr>
              <a:t> type="</a:t>
            </a:r>
            <a:r>
              <a:rPr b="1" lang="en-US" sz="1991">
                <a:solidFill>
                  <a:srgbClr val="A50021"/>
                </a:solidFill>
                <a:latin typeface="Courier New"/>
                <a:ea typeface="Courier New"/>
                <a:cs typeface="Courier New"/>
                <a:sym typeface="Courier New"/>
              </a:rPr>
              <a:t>submit</a:t>
            </a:r>
            <a:r>
              <a:rPr lang="en-US" sz="1991">
                <a:solidFill>
                  <a:schemeClr val="dk1"/>
                </a:solidFill>
                <a:latin typeface="Courier New"/>
                <a:ea typeface="Courier New"/>
                <a:cs typeface="Courier New"/>
                <a:sym typeface="Courier New"/>
              </a:rPr>
              <a:t>" name="Send" value="Send"  &gt;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a:t>
            </a:r>
            <a:r>
              <a:rPr b="1" lang="en-US" sz="1991">
                <a:solidFill>
                  <a:srgbClr val="3333CC"/>
                </a:solidFill>
                <a:latin typeface="Courier New"/>
                <a:ea typeface="Courier New"/>
                <a:cs typeface="Courier New"/>
                <a:sym typeface="Courier New"/>
              </a:rPr>
              <a:t>form</a:t>
            </a:r>
            <a:r>
              <a:rPr lang="en-US" sz="1991">
                <a:solidFill>
                  <a:schemeClr val="dk1"/>
                </a:solidFill>
                <a:latin typeface="Courier New"/>
                <a:ea typeface="Courier New"/>
                <a:cs typeface="Courier New"/>
                <a:sym typeface="Courier New"/>
              </a:rPr>
              <a:t>&gt;</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sp>
        <p:nvSpPr>
          <p:cNvPr id="590" name="Google Shape;590;p51"/>
          <p:cNvSpPr txBox="1"/>
          <p:nvPr/>
        </p:nvSpPr>
        <p:spPr>
          <a:xfrm>
            <a:off x="3833707" y="5283201"/>
            <a:ext cx="5052907" cy="44255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76">
                <a:solidFill>
                  <a:schemeClr val="dk1"/>
                </a:solidFill>
                <a:latin typeface="Courier New"/>
                <a:ea typeface="Courier New"/>
                <a:cs typeface="Courier New"/>
                <a:sym typeface="Courier New"/>
              </a:rPr>
              <a:t>The FORM Page</a:t>
            </a:r>
            <a:endParaRPr/>
          </a:p>
        </p:txBody>
      </p:sp>
      <p:cxnSp>
        <p:nvCxnSpPr>
          <p:cNvPr id="591" name="Google Shape;591;p51"/>
          <p:cNvCxnSpPr/>
          <p:nvPr/>
        </p:nvCxnSpPr>
        <p:spPr>
          <a:xfrm>
            <a:off x="650240" y="5743787"/>
            <a:ext cx="11388231" cy="0"/>
          </a:xfrm>
          <a:prstGeom prst="straightConnector1">
            <a:avLst/>
          </a:prstGeom>
          <a:noFill/>
          <a:ln cap="flat" cmpd="sng" w="12700">
            <a:solidFill>
              <a:schemeClr val="dk1"/>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2"/>
          <p:cNvSpPr/>
          <p:nvPr/>
        </p:nvSpPr>
        <p:spPr>
          <a:xfrm>
            <a:off x="1144693" y="1623647"/>
            <a:ext cx="856149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598" name="Google Shape;598;p52"/>
          <p:cNvSpPr/>
          <p:nvPr/>
        </p:nvSpPr>
        <p:spPr>
          <a:xfrm>
            <a:off x="494453" y="1759114"/>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599" name="Google Shape;599;p52"/>
          <p:cNvSpPr txBox="1"/>
          <p:nvPr/>
        </p:nvSpPr>
        <p:spPr>
          <a:xfrm>
            <a:off x="711200" y="1650742"/>
            <a:ext cx="8561493" cy="486287"/>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2560" u="none" cap="none" strike="noStrike">
                <a:solidFill>
                  <a:srgbClr val="A50021"/>
                </a:solidFill>
                <a:latin typeface="Rockwell"/>
                <a:ea typeface="Rockwell"/>
                <a:cs typeface="Rockwell"/>
                <a:sym typeface="Rockwell"/>
              </a:rPr>
              <a:t>session </a:t>
            </a:r>
            <a:r>
              <a:rPr b="1" i="0" lang="en-US" sz="2560" u="none" cap="none" strike="noStrike">
                <a:solidFill>
                  <a:schemeClr val="dk1"/>
                </a:solidFill>
                <a:latin typeface="Rockwell"/>
                <a:ea typeface="Rockwell"/>
                <a:cs typeface="Rockwell"/>
                <a:sym typeface="Rockwell"/>
              </a:rPr>
              <a:t>(</a:t>
            </a:r>
            <a:r>
              <a:rPr b="1" i="0" lang="en-US" sz="2560" u="none" cap="none" strike="noStrike">
                <a:solidFill>
                  <a:srgbClr val="A50021"/>
                </a:solidFill>
                <a:latin typeface="Rockwell"/>
                <a:ea typeface="Rockwell"/>
                <a:cs typeface="Rockwell"/>
                <a:sym typeface="Rockwell"/>
              </a:rPr>
              <a:t> </a:t>
            </a:r>
            <a:r>
              <a:rPr b="1" i="0" lang="en-US" sz="2560" u="none" cap="none" strike="noStrike">
                <a:solidFill>
                  <a:srgbClr val="3333CC"/>
                </a:solidFill>
                <a:latin typeface="Rockwell"/>
                <a:ea typeface="Rockwell"/>
                <a:cs typeface="Rockwell"/>
                <a:sym typeface="Rockwell"/>
              </a:rPr>
              <a:t>javax.servlet.http.HttpSession</a:t>
            </a:r>
            <a:r>
              <a:rPr b="1" i="0" lang="en-US" sz="2560" u="none" cap="none" strike="noStrike">
                <a:solidFill>
                  <a:srgbClr val="A50021"/>
                </a:solidFill>
                <a:latin typeface="Rockwell"/>
                <a:ea typeface="Rockwell"/>
                <a:cs typeface="Rockwell"/>
                <a:sym typeface="Rockwell"/>
              </a:rPr>
              <a:t> </a:t>
            </a:r>
            <a:r>
              <a:rPr b="1" i="0" lang="en-US" sz="2560" u="none" cap="none" strike="noStrike">
                <a:solidFill>
                  <a:schemeClr val="dk1"/>
                </a:solidFill>
                <a:latin typeface="Rockwell"/>
                <a:ea typeface="Rockwell"/>
                <a:cs typeface="Rockwell"/>
                <a:sym typeface="Rockwell"/>
              </a:rPr>
              <a:t>)</a:t>
            </a:r>
            <a:r>
              <a:rPr b="1" i="0" lang="en-US" sz="2560" u="none" cap="none" strike="noStrike">
                <a:solidFill>
                  <a:srgbClr val="A50021"/>
                </a:solidFill>
                <a:latin typeface="Rockwell"/>
                <a:ea typeface="Rockwell"/>
                <a:cs typeface="Rockwell"/>
                <a:sym typeface="Rockwell"/>
              </a:rPr>
              <a:t> </a:t>
            </a:r>
            <a:endParaRPr b="0" i="0" sz="2560" u="none" cap="none" strike="noStrike">
              <a:solidFill>
                <a:srgbClr val="A50021"/>
              </a:solidFill>
              <a:latin typeface="Rockwell"/>
              <a:ea typeface="Rockwell"/>
              <a:cs typeface="Rockwell"/>
              <a:sym typeface="Rockwell"/>
            </a:endParaRPr>
          </a:p>
        </p:txBody>
      </p:sp>
      <p:sp>
        <p:nvSpPr>
          <p:cNvPr id="600" name="Google Shape;600;p52"/>
          <p:cNvSpPr txBox="1"/>
          <p:nvPr/>
        </p:nvSpPr>
        <p:spPr>
          <a:xfrm>
            <a:off x="1625600" y="2819400"/>
            <a:ext cx="11054080" cy="60016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560">
                <a:solidFill>
                  <a:schemeClr val="dk1"/>
                </a:solidFill>
                <a:latin typeface="Century"/>
                <a:ea typeface="Century"/>
                <a:cs typeface="Century"/>
                <a:sym typeface="Century"/>
              </a:rPr>
              <a:t>A </a:t>
            </a:r>
            <a:r>
              <a:rPr b="1" lang="en-US" sz="2560">
                <a:solidFill>
                  <a:srgbClr val="C00000"/>
                </a:solidFill>
                <a:latin typeface="Century"/>
                <a:ea typeface="Century"/>
                <a:cs typeface="Century"/>
                <a:sym typeface="Century"/>
              </a:rPr>
              <a:t>session</a:t>
            </a:r>
            <a:r>
              <a:rPr lang="en-US" sz="2560">
                <a:solidFill>
                  <a:schemeClr val="dk1"/>
                </a:solidFill>
                <a:latin typeface="Century"/>
                <a:ea typeface="Century"/>
                <a:cs typeface="Century"/>
                <a:sym typeface="Century"/>
              </a:rPr>
              <a:t> is an </a:t>
            </a:r>
            <a:r>
              <a:rPr b="1" lang="en-US" sz="2560">
                <a:solidFill>
                  <a:srgbClr val="336600"/>
                </a:solidFill>
                <a:latin typeface="Century"/>
                <a:ea typeface="Century"/>
                <a:cs typeface="Century"/>
                <a:sym typeface="Century"/>
              </a:rPr>
              <a:t>uninterrupted series</a:t>
            </a:r>
            <a:r>
              <a:rPr lang="en-US" sz="2560">
                <a:solidFill>
                  <a:schemeClr val="dk1"/>
                </a:solidFill>
                <a:latin typeface="Century"/>
                <a:ea typeface="Century"/>
                <a:cs typeface="Century"/>
                <a:sym typeface="Century"/>
              </a:rPr>
              <a:t> of </a:t>
            </a:r>
            <a:r>
              <a:rPr b="1" lang="en-US" sz="2560">
                <a:solidFill>
                  <a:srgbClr val="3333CC"/>
                </a:solidFill>
                <a:latin typeface="Century"/>
                <a:ea typeface="Century"/>
                <a:cs typeface="Century"/>
                <a:sym typeface="Century"/>
              </a:rPr>
              <a:t>request</a:t>
            </a:r>
            <a:r>
              <a:rPr lang="en-US" sz="2560">
                <a:solidFill>
                  <a:schemeClr val="dk1"/>
                </a:solidFill>
                <a:latin typeface="Century"/>
                <a:ea typeface="Century"/>
                <a:cs typeface="Century"/>
                <a:sym typeface="Century"/>
              </a:rPr>
              <a:t>-</a:t>
            </a:r>
            <a:r>
              <a:rPr b="1" lang="en-US" sz="2560">
                <a:solidFill>
                  <a:srgbClr val="A50021"/>
                </a:solidFill>
                <a:latin typeface="Century"/>
                <a:ea typeface="Century"/>
                <a:cs typeface="Century"/>
                <a:sym typeface="Century"/>
              </a:rPr>
              <a:t>response</a:t>
            </a:r>
            <a:r>
              <a:rPr lang="en-US" sz="2560">
                <a:solidFill>
                  <a:schemeClr val="dk1"/>
                </a:solidFill>
                <a:latin typeface="Century"/>
                <a:ea typeface="Century"/>
                <a:cs typeface="Century"/>
                <a:sym typeface="Century"/>
              </a:rPr>
              <a:t> interactions between a client and a server. </a:t>
            </a:r>
            <a:endParaRPr/>
          </a:p>
          <a:p>
            <a:pPr indent="0" lvl="0" marL="0" marR="0" rtl="0" algn="l">
              <a:spcBef>
                <a:spcPts val="0"/>
              </a:spcBef>
              <a:spcAft>
                <a:spcPts val="0"/>
              </a:spcAft>
              <a:buNone/>
            </a:pPr>
            <a:r>
              <a:t/>
            </a:r>
            <a:endParaRPr sz="2560">
              <a:solidFill>
                <a:schemeClr val="dk1"/>
              </a:solidFill>
              <a:latin typeface="Century"/>
              <a:ea typeface="Century"/>
              <a:cs typeface="Century"/>
              <a:sym typeface="Century"/>
            </a:endParaRPr>
          </a:p>
          <a:p>
            <a:pPr indent="0" lvl="0" marL="0" marR="0" rtl="0" algn="l">
              <a:spcBef>
                <a:spcPts val="0"/>
              </a:spcBef>
              <a:spcAft>
                <a:spcPts val="0"/>
              </a:spcAft>
              <a:buNone/>
            </a:pPr>
            <a:r>
              <a:rPr lang="en-US" sz="2560">
                <a:solidFill>
                  <a:schemeClr val="dk1"/>
                </a:solidFill>
                <a:latin typeface="Century"/>
                <a:ea typeface="Century"/>
                <a:cs typeface="Century"/>
                <a:sym typeface="Century"/>
              </a:rPr>
              <a:t>For each request that is a part of this session, the server is able to identify the request as coming from the </a:t>
            </a:r>
            <a:r>
              <a:rPr b="1" lang="en-US" sz="2560">
                <a:solidFill>
                  <a:srgbClr val="A50021"/>
                </a:solidFill>
                <a:latin typeface="Century"/>
                <a:ea typeface="Century"/>
                <a:cs typeface="Century"/>
                <a:sym typeface="Century"/>
              </a:rPr>
              <a:t>same client</a:t>
            </a:r>
            <a:r>
              <a:rPr lang="en-US" sz="2560">
                <a:solidFill>
                  <a:schemeClr val="dk1"/>
                </a:solidFill>
                <a:latin typeface="Century"/>
                <a:ea typeface="Century"/>
                <a:cs typeface="Century"/>
                <a:sym typeface="Century"/>
              </a:rPr>
              <a:t>. </a:t>
            </a:r>
            <a:endParaRPr/>
          </a:p>
          <a:p>
            <a:pPr indent="0" lvl="0" marL="0" marR="0" rtl="0" algn="l">
              <a:spcBef>
                <a:spcPts val="0"/>
              </a:spcBef>
              <a:spcAft>
                <a:spcPts val="0"/>
              </a:spcAft>
              <a:buNone/>
            </a:pPr>
            <a:r>
              <a:t/>
            </a:r>
            <a:endParaRPr sz="2560">
              <a:solidFill>
                <a:schemeClr val="dk1"/>
              </a:solidFill>
              <a:latin typeface="Century"/>
              <a:ea typeface="Century"/>
              <a:cs typeface="Century"/>
              <a:sym typeface="Century"/>
            </a:endParaRPr>
          </a:p>
          <a:p>
            <a:pPr indent="0" lvl="0" marL="0" marR="0" rtl="0" algn="l">
              <a:spcBef>
                <a:spcPts val="0"/>
              </a:spcBef>
              <a:spcAft>
                <a:spcPts val="0"/>
              </a:spcAft>
              <a:buNone/>
            </a:pPr>
            <a:r>
              <a:rPr lang="en-US" sz="2560">
                <a:solidFill>
                  <a:schemeClr val="dk1"/>
                </a:solidFill>
                <a:latin typeface="Century"/>
                <a:ea typeface="Century"/>
                <a:cs typeface="Century"/>
                <a:sym typeface="Century"/>
              </a:rPr>
              <a:t>A session </a:t>
            </a:r>
            <a:r>
              <a:rPr b="1" lang="en-US" sz="2560">
                <a:solidFill>
                  <a:srgbClr val="C00000"/>
                </a:solidFill>
                <a:latin typeface="Century"/>
                <a:ea typeface="Century"/>
                <a:cs typeface="Century"/>
                <a:sym typeface="Century"/>
              </a:rPr>
              <a:t>starts</a:t>
            </a:r>
            <a:r>
              <a:rPr lang="en-US" sz="2560">
                <a:solidFill>
                  <a:schemeClr val="dk1"/>
                </a:solidFill>
                <a:latin typeface="Century"/>
                <a:ea typeface="Century"/>
                <a:cs typeface="Century"/>
                <a:sym typeface="Century"/>
              </a:rPr>
              <a:t> when an unknown client sends the </a:t>
            </a:r>
            <a:r>
              <a:rPr b="1" lang="en-US" sz="2560">
                <a:solidFill>
                  <a:srgbClr val="A50021"/>
                </a:solidFill>
                <a:latin typeface="Century"/>
                <a:ea typeface="Century"/>
                <a:cs typeface="Century"/>
                <a:sym typeface="Century"/>
              </a:rPr>
              <a:t>first request</a:t>
            </a:r>
            <a:r>
              <a:rPr lang="en-US" sz="2560">
                <a:solidFill>
                  <a:schemeClr val="dk1"/>
                </a:solidFill>
                <a:latin typeface="Century"/>
                <a:ea typeface="Century"/>
                <a:cs typeface="Century"/>
                <a:sym typeface="Century"/>
              </a:rPr>
              <a:t> to the web application server. </a:t>
            </a:r>
            <a:endParaRPr/>
          </a:p>
          <a:p>
            <a:pPr indent="0" lvl="0" marL="0" marR="0" rtl="0" algn="l">
              <a:spcBef>
                <a:spcPts val="0"/>
              </a:spcBef>
              <a:spcAft>
                <a:spcPts val="0"/>
              </a:spcAft>
              <a:buNone/>
            </a:pPr>
            <a:r>
              <a:t/>
            </a:r>
            <a:endParaRPr sz="2560">
              <a:solidFill>
                <a:schemeClr val="dk1"/>
              </a:solidFill>
              <a:latin typeface="Century"/>
              <a:ea typeface="Century"/>
              <a:cs typeface="Century"/>
              <a:sym typeface="Century"/>
            </a:endParaRPr>
          </a:p>
          <a:p>
            <a:pPr indent="0" lvl="0" marL="0" marR="0" rtl="0" algn="l">
              <a:spcBef>
                <a:spcPts val="0"/>
              </a:spcBef>
              <a:spcAft>
                <a:spcPts val="0"/>
              </a:spcAft>
              <a:buNone/>
            </a:pPr>
            <a:r>
              <a:rPr lang="en-US" sz="2560">
                <a:solidFill>
                  <a:schemeClr val="dk1"/>
                </a:solidFill>
                <a:latin typeface="Century"/>
                <a:ea typeface="Century"/>
                <a:cs typeface="Century"/>
                <a:sym typeface="Century"/>
              </a:rPr>
              <a:t>It </a:t>
            </a:r>
            <a:r>
              <a:rPr b="1" lang="en-US" sz="2560">
                <a:solidFill>
                  <a:srgbClr val="C00000"/>
                </a:solidFill>
                <a:latin typeface="Century"/>
                <a:ea typeface="Century"/>
                <a:cs typeface="Century"/>
                <a:sym typeface="Century"/>
              </a:rPr>
              <a:t>ends</a:t>
            </a:r>
            <a:r>
              <a:rPr lang="en-US" sz="2560">
                <a:solidFill>
                  <a:schemeClr val="dk1"/>
                </a:solidFill>
                <a:latin typeface="Century"/>
                <a:ea typeface="Century"/>
                <a:cs typeface="Century"/>
                <a:sym typeface="Century"/>
              </a:rPr>
              <a:t> when either the client explicitly </a:t>
            </a:r>
            <a:r>
              <a:rPr b="1" lang="en-US" sz="2560">
                <a:solidFill>
                  <a:srgbClr val="A50021"/>
                </a:solidFill>
                <a:latin typeface="Century"/>
                <a:ea typeface="Century"/>
                <a:cs typeface="Century"/>
                <a:sym typeface="Century"/>
              </a:rPr>
              <a:t>ends</a:t>
            </a:r>
            <a:r>
              <a:rPr lang="en-US" sz="2560">
                <a:solidFill>
                  <a:schemeClr val="dk1"/>
                </a:solidFill>
                <a:latin typeface="Century"/>
                <a:ea typeface="Century"/>
                <a:cs typeface="Century"/>
                <a:sym typeface="Century"/>
              </a:rPr>
              <a:t> the session </a:t>
            </a:r>
            <a:r>
              <a:rPr b="1" lang="en-US" sz="2560">
                <a:solidFill>
                  <a:srgbClr val="3333CC"/>
                </a:solidFill>
                <a:latin typeface="Century"/>
                <a:ea typeface="Century"/>
                <a:cs typeface="Century"/>
                <a:sym typeface="Century"/>
              </a:rPr>
              <a:t>or</a:t>
            </a:r>
            <a:r>
              <a:rPr lang="en-US" sz="2560">
                <a:solidFill>
                  <a:schemeClr val="dk1"/>
                </a:solidFill>
                <a:latin typeface="Century"/>
                <a:ea typeface="Century"/>
                <a:cs typeface="Century"/>
                <a:sym typeface="Century"/>
              </a:rPr>
              <a:t> the server does not receive any requests from the client within a predefined </a:t>
            </a:r>
            <a:r>
              <a:rPr b="1" lang="en-US" sz="2560">
                <a:solidFill>
                  <a:srgbClr val="A50021"/>
                </a:solidFill>
                <a:latin typeface="Century"/>
                <a:ea typeface="Century"/>
                <a:cs typeface="Century"/>
                <a:sym typeface="Century"/>
              </a:rPr>
              <a:t>time limit</a:t>
            </a:r>
            <a:r>
              <a:rPr lang="en-US" sz="2560">
                <a:solidFill>
                  <a:schemeClr val="dk1"/>
                </a:solidFill>
                <a:latin typeface="Century"/>
                <a:ea typeface="Century"/>
                <a:cs typeface="Century"/>
                <a:sym typeface="Century"/>
              </a:rPr>
              <a:t>. </a:t>
            </a:r>
            <a:endParaRPr/>
          </a:p>
          <a:p>
            <a:pPr indent="0" lvl="0" marL="0" marR="0" rtl="0" algn="l">
              <a:spcBef>
                <a:spcPts val="0"/>
              </a:spcBef>
              <a:spcAft>
                <a:spcPts val="0"/>
              </a:spcAft>
              <a:buNone/>
            </a:pPr>
            <a:r>
              <a:t/>
            </a:r>
            <a:endParaRPr sz="2560">
              <a:solidFill>
                <a:schemeClr val="dk1"/>
              </a:solidFill>
              <a:latin typeface="Century"/>
              <a:ea typeface="Century"/>
              <a:cs typeface="Century"/>
              <a:sym typeface="Century"/>
            </a:endParaRPr>
          </a:p>
          <a:p>
            <a:pPr indent="0" lvl="0" marL="0" marR="0" rtl="0" algn="l">
              <a:spcBef>
                <a:spcPts val="0"/>
              </a:spcBef>
              <a:spcAft>
                <a:spcPts val="0"/>
              </a:spcAft>
              <a:buNone/>
            </a:pPr>
            <a:r>
              <a:rPr lang="en-US" sz="2560">
                <a:solidFill>
                  <a:schemeClr val="dk1"/>
                </a:solidFill>
                <a:latin typeface="Century"/>
                <a:ea typeface="Century"/>
                <a:cs typeface="Century"/>
                <a:sym typeface="Century"/>
              </a:rPr>
              <a:t>When the session </a:t>
            </a:r>
            <a:r>
              <a:rPr b="1" lang="en-US" sz="2560">
                <a:solidFill>
                  <a:srgbClr val="C00000"/>
                </a:solidFill>
                <a:latin typeface="Century"/>
                <a:ea typeface="Century"/>
                <a:cs typeface="Century"/>
                <a:sym typeface="Century"/>
              </a:rPr>
              <a:t>ends</a:t>
            </a:r>
            <a:r>
              <a:rPr lang="en-US" sz="2560">
                <a:solidFill>
                  <a:schemeClr val="dk1"/>
                </a:solidFill>
                <a:latin typeface="Century"/>
                <a:ea typeface="Century"/>
                <a:cs typeface="Century"/>
                <a:sym typeface="Century"/>
              </a:rPr>
              <a:t>, the server conveniently </a:t>
            </a:r>
            <a:r>
              <a:rPr b="1" lang="en-US" sz="2560">
                <a:solidFill>
                  <a:srgbClr val="A50021"/>
                </a:solidFill>
                <a:latin typeface="Century"/>
                <a:ea typeface="Century"/>
                <a:cs typeface="Century"/>
                <a:sym typeface="Century"/>
              </a:rPr>
              <a:t>forgets</a:t>
            </a:r>
            <a:r>
              <a:rPr lang="en-US" sz="2560">
                <a:solidFill>
                  <a:schemeClr val="dk1"/>
                </a:solidFill>
                <a:latin typeface="Century"/>
                <a:ea typeface="Century"/>
                <a:cs typeface="Century"/>
                <a:sym typeface="Century"/>
              </a:rPr>
              <a:t> the client as well as all the requests that the client may have made.</a:t>
            </a:r>
            <a:endParaRPr/>
          </a:p>
        </p:txBody>
      </p:sp>
      <p:sp>
        <p:nvSpPr>
          <p:cNvPr id="601" name="Google Shape;601;p52"/>
          <p:cNvSpPr/>
          <p:nvPr/>
        </p:nvSpPr>
        <p:spPr>
          <a:xfrm>
            <a:off x="397933" y="2819400"/>
            <a:ext cx="541867" cy="433493"/>
          </a:xfrm>
          <a:prstGeom prst="irregularSeal1">
            <a:avLst/>
          </a:prstGeom>
          <a:gradFill>
            <a:gsLst>
              <a:gs pos="0">
                <a:schemeClr val="lt1"/>
              </a:gs>
              <a:gs pos="100000">
                <a:srgbClr val="3333CC"/>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02" name="Google Shape;602;p52"/>
          <p:cNvSpPr/>
          <p:nvPr/>
        </p:nvSpPr>
        <p:spPr>
          <a:xfrm>
            <a:off x="425027" y="7858760"/>
            <a:ext cx="541867" cy="433493"/>
          </a:xfrm>
          <a:prstGeom prst="irregularSeal1">
            <a:avLst/>
          </a:prstGeom>
          <a:gradFill>
            <a:gsLst>
              <a:gs pos="0">
                <a:schemeClr val="lt1"/>
              </a:gs>
              <a:gs pos="100000">
                <a:srgbClr val="3333CC"/>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03" name="Google Shape;603;p52"/>
          <p:cNvSpPr/>
          <p:nvPr/>
        </p:nvSpPr>
        <p:spPr>
          <a:xfrm>
            <a:off x="452120" y="3957320"/>
            <a:ext cx="541867" cy="433493"/>
          </a:xfrm>
          <a:prstGeom prst="irregularSeal1">
            <a:avLst/>
          </a:prstGeom>
          <a:gradFill>
            <a:gsLst>
              <a:gs pos="0">
                <a:schemeClr val="lt1"/>
              </a:gs>
              <a:gs pos="100000">
                <a:srgbClr val="3333CC"/>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04" name="Google Shape;604;p52"/>
          <p:cNvSpPr/>
          <p:nvPr/>
        </p:nvSpPr>
        <p:spPr>
          <a:xfrm>
            <a:off x="425027" y="5162973"/>
            <a:ext cx="541867" cy="433493"/>
          </a:xfrm>
          <a:prstGeom prst="irregularSeal1">
            <a:avLst/>
          </a:prstGeom>
          <a:gradFill>
            <a:gsLst>
              <a:gs pos="0">
                <a:schemeClr val="lt1"/>
              </a:gs>
              <a:gs pos="100000">
                <a:srgbClr val="3333CC"/>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05" name="Google Shape;605;p52"/>
          <p:cNvSpPr/>
          <p:nvPr/>
        </p:nvSpPr>
        <p:spPr>
          <a:xfrm>
            <a:off x="425027" y="6327986"/>
            <a:ext cx="541867" cy="433493"/>
          </a:xfrm>
          <a:prstGeom prst="irregularSeal1">
            <a:avLst/>
          </a:prstGeom>
          <a:gradFill>
            <a:gsLst>
              <a:gs pos="0">
                <a:schemeClr val="lt1"/>
              </a:gs>
              <a:gs pos="100000">
                <a:srgbClr val="3333CC"/>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06" name="Google Shape;606;p52"/>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Implicit Variables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3"/>
          <p:cNvSpPr/>
          <p:nvPr/>
        </p:nvSpPr>
        <p:spPr>
          <a:xfrm>
            <a:off x="3765712" y="1071670"/>
            <a:ext cx="6068907" cy="4073806"/>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13" name="Google Shape;613;p53"/>
          <p:cNvSpPr txBox="1"/>
          <p:nvPr/>
        </p:nvSpPr>
        <p:spPr>
          <a:xfrm>
            <a:off x="6014458" y="1053607"/>
            <a:ext cx="227584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Page1.jsp</a:t>
            </a:r>
            <a:endParaRPr/>
          </a:p>
        </p:txBody>
      </p:sp>
      <p:sp>
        <p:nvSpPr>
          <p:cNvPr id="614" name="Google Shape;614;p53"/>
          <p:cNvSpPr txBox="1"/>
          <p:nvPr/>
        </p:nvSpPr>
        <p:spPr>
          <a:xfrm>
            <a:off x="3765712" y="1518710"/>
            <a:ext cx="6190827" cy="355289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1800">
                <a:solidFill>
                  <a:srgbClr val="3333CC"/>
                </a:solidFill>
                <a:latin typeface="Arimo"/>
                <a:ea typeface="Arimo"/>
                <a:cs typeface="Arimo"/>
                <a:sym typeface="Arimo"/>
              </a:rPr>
              <a:t>&lt;%</a:t>
            </a:r>
            <a:r>
              <a:rPr b="1" lang="en-US" sz="1800">
                <a:solidFill>
                  <a:srgbClr val="FF0000"/>
                </a:solidFill>
                <a:latin typeface="Arimo"/>
                <a:ea typeface="Arimo"/>
                <a:cs typeface="Arimo"/>
                <a:sym typeface="Arimo"/>
              </a:rPr>
              <a:t>@</a:t>
            </a:r>
            <a:r>
              <a:rPr lang="en-US" sz="2000">
                <a:solidFill>
                  <a:schemeClr val="dk1"/>
                </a:solidFill>
                <a:latin typeface="Century"/>
                <a:ea typeface="Century"/>
                <a:cs typeface="Century"/>
                <a:sym typeface="Century"/>
              </a:rPr>
              <a:t> </a:t>
            </a:r>
            <a:r>
              <a:rPr b="1" lang="en-US" sz="1800">
                <a:solidFill>
                  <a:srgbClr val="A50021"/>
                </a:solidFill>
                <a:latin typeface="Century"/>
                <a:ea typeface="Century"/>
                <a:cs typeface="Century"/>
                <a:sym typeface="Century"/>
              </a:rPr>
              <a:t>page</a:t>
            </a:r>
            <a:r>
              <a:rPr lang="en-US" sz="1800">
                <a:solidFill>
                  <a:schemeClr val="dk1"/>
                </a:solidFill>
                <a:latin typeface="Century"/>
                <a:ea typeface="Century"/>
                <a:cs typeface="Century"/>
                <a:sym typeface="Century"/>
              </a:rPr>
              <a:t> </a:t>
            </a:r>
            <a:r>
              <a:rPr b="1" lang="en-US" sz="1800">
                <a:solidFill>
                  <a:srgbClr val="336600"/>
                </a:solidFill>
                <a:latin typeface="Century"/>
                <a:ea typeface="Century"/>
                <a:cs typeface="Century"/>
                <a:sym typeface="Century"/>
              </a:rPr>
              <a:t>session</a:t>
            </a:r>
            <a:r>
              <a:rPr lang="en-US" sz="1800">
                <a:solidFill>
                  <a:schemeClr val="dk1"/>
                </a:solidFill>
                <a:latin typeface="Century"/>
                <a:ea typeface="Century"/>
                <a:cs typeface="Century"/>
                <a:sym typeface="Century"/>
              </a:rPr>
              <a:t>="</a:t>
            </a:r>
            <a:r>
              <a:rPr b="1" lang="en-US" sz="1800">
                <a:solidFill>
                  <a:schemeClr val="dk1"/>
                </a:solidFill>
                <a:latin typeface="Century"/>
                <a:ea typeface="Century"/>
                <a:cs typeface="Century"/>
                <a:sym typeface="Century"/>
              </a:rPr>
              <a:t>true</a:t>
            </a:r>
            <a:r>
              <a:rPr lang="en-US" sz="1800">
                <a:solidFill>
                  <a:schemeClr val="dk1"/>
                </a:solidFill>
                <a:latin typeface="Century"/>
                <a:ea typeface="Century"/>
                <a:cs typeface="Century"/>
                <a:sym typeface="Century"/>
              </a:rPr>
              <a:t>" </a:t>
            </a:r>
            <a:r>
              <a:rPr b="1" lang="en-US" sz="1800">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00">
              <a:solidFill>
                <a:schemeClr val="dk1"/>
              </a:solidFill>
              <a:latin typeface="Century"/>
              <a:ea typeface="Century"/>
              <a:cs typeface="Century"/>
              <a:sym typeface="Century"/>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&lt;H1&gt; </a:t>
            </a:r>
            <a:r>
              <a:rPr b="1" lang="en-US" sz="1800">
                <a:solidFill>
                  <a:schemeClr val="dk1"/>
                </a:solidFill>
                <a:latin typeface="Century"/>
                <a:ea typeface="Century"/>
                <a:cs typeface="Century"/>
                <a:sym typeface="Century"/>
              </a:rPr>
              <a:t>Page 1</a:t>
            </a:r>
            <a:r>
              <a:rPr lang="en-US" sz="1800">
                <a:solidFill>
                  <a:schemeClr val="dk1"/>
                </a:solidFill>
                <a:latin typeface="Century"/>
                <a:ea typeface="Century"/>
                <a:cs typeface="Century"/>
                <a:sym typeface="Century"/>
              </a:rPr>
              <a:t> &lt;/H1&gt;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2000">
                <a:solidFill>
                  <a:srgbClr val="3333CC"/>
                </a:solidFill>
                <a:latin typeface="Arimo"/>
                <a:ea typeface="Arimo"/>
                <a:cs typeface="Arimo"/>
                <a:sym typeface="Arimo"/>
              </a:rPr>
              <a:t>&lt;%</a:t>
            </a:r>
            <a:r>
              <a:rPr lang="en-US" sz="2000">
                <a:solidFill>
                  <a:srgbClr val="FF0000"/>
                </a:solidFill>
                <a:latin typeface="Arimo"/>
                <a:ea typeface="Arimo"/>
                <a:cs typeface="Arimo"/>
                <a:sym typeface="Arimo"/>
              </a:rPr>
              <a:t>=</a:t>
            </a:r>
            <a:r>
              <a:rPr lang="en-US" sz="1800">
                <a:solidFill>
                  <a:schemeClr val="dk1"/>
                </a:solidFill>
                <a:latin typeface="Century"/>
                <a:ea typeface="Century"/>
                <a:cs typeface="Century"/>
                <a:sym typeface="Century"/>
              </a:rPr>
              <a:t> </a:t>
            </a:r>
            <a:r>
              <a:rPr lang="en-US" sz="2000">
                <a:solidFill>
                  <a:srgbClr val="A50021"/>
                </a:solidFill>
                <a:latin typeface="Century"/>
                <a:ea typeface="Century"/>
                <a:cs typeface="Century"/>
                <a:sym typeface="Century"/>
              </a:rPr>
              <a:t>session</a:t>
            </a:r>
            <a:r>
              <a:rPr lang="en-US" sz="2000">
                <a:solidFill>
                  <a:schemeClr val="dk1"/>
                </a:solidFill>
                <a:latin typeface="Century"/>
                <a:ea typeface="Century"/>
                <a:cs typeface="Century"/>
                <a:sym typeface="Century"/>
              </a:rPr>
              <a:t>.</a:t>
            </a:r>
            <a:r>
              <a:rPr b="1" lang="en-US" sz="2000">
                <a:solidFill>
                  <a:srgbClr val="336600"/>
                </a:solidFill>
                <a:latin typeface="Century"/>
                <a:ea typeface="Century"/>
                <a:cs typeface="Century"/>
                <a:sym typeface="Century"/>
              </a:rPr>
              <a:t>getId</a:t>
            </a:r>
            <a:r>
              <a:rPr lang="en-US" sz="2000">
                <a:solidFill>
                  <a:schemeClr val="dk1"/>
                </a:solidFill>
                <a:latin typeface="Century"/>
                <a:ea typeface="Century"/>
                <a:cs typeface="Century"/>
                <a:sym typeface="Century"/>
              </a:rPr>
              <a:t> </a:t>
            </a:r>
            <a:r>
              <a:rPr b="1" lang="en-US" sz="2000">
                <a:solidFill>
                  <a:srgbClr val="336600"/>
                </a:solidFill>
                <a:latin typeface="Century"/>
                <a:ea typeface="Century"/>
                <a:cs typeface="Century"/>
                <a:sym typeface="Century"/>
              </a:rPr>
              <a:t>( )</a:t>
            </a:r>
            <a:r>
              <a:rPr lang="en-US" sz="1800">
                <a:solidFill>
                  <a:schemeClr val="dk1"/>
                </a:solidFill>
                <a:latin typeface="Century"/>
                <a:ea typeface="Century"/>
                <a:cs typeface="Century"/>
                <a:sym typeface="Century"/>
              </a:rPr>
              <a:t> </a:t>
            </a:r>
            <a:r>
              <a:rPr b="1" lang="en-US" sz="2000">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00">
                <a:solidFill>
                  <a:schemeClr val="dk1"/>
                </a:solidFill>
                <a:latin typeface="Century"/>
                <a:ea typeface="Century"/>
                <a:cs typeface="Century"/>
                <a:sym typeface="Century"/>
              </a:rPr>
              <a:t>	</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1800">
                <a:solidFill>
                  <a:schemeClr val="dk1"/>
                </a:solidFill>
                <a:latin typeface="Century"/>
                <a:ea typeface="Century"/>
                <a:cs typeface="Century"/>
                <a:sym typeface="Century"/>
              </a:rPr>
              <a:t>&lt;HR&gt;</a:t>
            </a:r>
            <a:endParaRPr/>
          </a:p>
          <a:p>
            <a:pPr indent="0" lvl="0" marL="0" marR="0" rtl="0" algn="l">
              <a:spcBef>
                <a:spcPts val="0"/>
              </a:spcBef>
              <a:spcAft>
                <a:spcPts val="0"/>
              </a:spcAft>
              <a:buNone/>
            </a:pPr>
            <a:r>
              <a:t/>
            </a:r>
            <a:endParaRPr sz="1100">
              <a:solidFill>
                <a:schemeClr val="dk1"/>
              </a:solidFill>
              <a:latin typeface="Century"/>
              <a:ea typeface="Century"/>
              <a:cs typeface="Century"/>
              <a:sym typeface="Century"/>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href="Page1.jsp"&gt; </a:t>
            </a:r>
            <a:r>
              <a:rPr b="1" lang="en-US" sz="1800">
                <a:solidFill>
                  <a:schemeClr val="dk1"/>
                </a:solidFill>
                <a:latin typeface="Century"/>
                <a:ea typeface="Century"/>
                <a:cs typeface="Century"/>
                <a:sym typeface="Century"/>
              </a:rPr>
              <a:t>Page1.jsp </a:t>
            </a:r>
            <a:r>
              <a:rPr lang="en-US" sz="1800">
                <a:solidFill>
                  <a:schemeClr val="dk1"/>
                </a:solidFill>
                <a:latin typeface="Century"/>
                <a:ea typeface="Century"/>
                <a:cs typeface="Century"/>
                <a:sym typeface="Century"/>
              </a:rPr>
              <a:t>&lt;/a&gt;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href="Page2.jsp"&gt; </a:t>
            </a:r>
            <a:r>
              <a:rPr b="1" lang="en-US" sz="1800">
                <a:solidFill>
                  <a:schemeClr val="dk1"/>
                </a:solidFill>
                <a:latin typeface="Century"/>
                <a:ea typeface="Century"/>
                <a:cs typeface="Century"/>
                <a:sym typeface="Century"/>
              </a:rPr>
              <a:t>Page2.jsp </a:t>
            </a:r>
            <a:r>
              <a:rPr lang="en-US" sz="1800">
                <a:solidFill>
                  <a:schemeClr val="dk1"/>
                </a:solidFill>
                <a:latin typeface="Century"/>
                <a:ea typeface="Century"/>
                <a:cs typeface="Century"/>
                <a:sym typeface="Century"/>
              </a:rPr>
              <a:t>&lt;/a&gt;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href="Page3.jsp"&gt; </a:t>
            </a:r>
            <a:r>
              <a:rPr b="1" lang="en-US" sz="1800">
                <a:solidFill>
                  <a:schemeClr val="dk1"/>
                </a:solidFill>
                <a:latin typeface="Century"/>
                <a:ea typeface="Century"/>
                <a:cs typeface="Century"/>
                <a:sym typeface="Century"/>
              </a:rPr>
              <a:t>Page3.jsp </a:t>
            </a:r>
            <a:r>
              <a:rPr lang="en-US" sz="1800">
                <a:solidFill>
                  <a:schemeClr val="dk1"/>
                </a:solidFill>
                <a:latin typeface="Century"/>
                <a:ea typeface="Century"/>
                <a:cs typeface="Century"/>
                <a:sym typeface="Century"/>
              </a:rPr>
              <a:t>&lt;/a&gt;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p:txBody>
      </p:sp>
      <p:cxnSp>
        <p:nvCxnSpPr>
          <p:cNvPr id="615" name="Google Shape;615;p53"/>
          <p:cNvCxnSpPr/>
          <p:nvPr/>
        </p:nvCxnSpPr>
        <p:spPr>
          <a:xfrm>
            <a:off x="3779259" y="1505162"/>
            <a:ext cx="6057618" cy="0"/>
          </a:xfrm>
          <a:prstGeom prst="straightConnector1">
            <a:avLst/>
          </a:prstGeom>
          <a:noFill/>
          <a:ln cap="flat" cmpd="sng" w="12700">
            <a:solidFill>
              <a:schemeClr val="dk1"/>
            </a:solidFill>
            <a:prstDash val="solid"/>
            <a:round/>
            <a:headEnd len="med" w="med" type="none"/>
            <a:tailEnd len="med" w="med" type="none"/>
          </a:ln>
        </p:spPr>
      </p:cxnSp>
      <p:sp>
        <p:nvSpPr>
          <p:cNvPr id="616" name="Google Shape;616;p53"/>
          <p:cNvSpPr/>
          <p:nvPr/>
        </p:nvSpPr>
        <p:spPr>
          <a:xfrm>
            <a:off x="555413" y="5199664"/>
            <a:ext cx="6068907" cy="3999936"/>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17" name="Google Shape;617;p53"/>
          <p:cNvSpPr txBox="1"/>
          <p:nvPr/>
        </p:nvSpPr>
        <p:spPr>
          <a:xfrm>
            <a:off x="2804160" y="5181601"/>
            <a:ext cx="227584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Page2.jsp</a:t>
            </a:r>
            <a:endParaRPr/>
          </a:p>
        </p:txBody>
      </p:sp>
      <p:sp>
        <p:nvSpPr>
          <p:cNvPr id="618" name="Google Shape;618;p53"/>
          <p:cNvSpPr txBox="1"/>
          <p:nvPr/>
        </p:nvSpPr>
        <p:spPr>
          <a:xfrm>
            <a:off x="555414" y="5646704"/>
            <a:ext cx="6190827" cy="355289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1800">
                <a:solidFill>
                  <a:srgbClr val="3333CC"/>
                </a:solidFill>
                <a:latin typeface="Arimo"/>
                <a:ea typeface="Arimo"/>
                <a:cs typeface="Arimo"/>
                <a:sym typeface="Arimo"/>
              </a:rPr>
              <a:t>&lt;%</a:t>
            </a:r>
            <a:r>
              <a:rPr b="1" lang="en-US" sz="1800">
                <a:solidFill>
                  <a:srgbClr val="FF0000"/>
                </a:solidFill>
                <a:latin typeface="Arimo"/>
                <a:ea typeface="Arimo"/>
                <a:cs typeface="Arimo"/>
                <a:sym typeface="Arimo"/>
              </a:rPr>
              <a:t>@</a:t>
            </a:r>
            <a:r>
              <a:rPr lang="en-US" sz="2000">
                <a:solidFill>
                  <a:schemeClr val="dk1"/>
                </a:solidFill>
                <a:latin typeface="Century"/>
                <a:ea typeface="Century"/>
                <a:cs typeface="Century"/>
                <a:sym typeface="Century"/>
              </a:rPr>
              <a:t> </a:t>
            </a:r>
            <a:r>
              <a:rPr b="1" lang="en-US" sz="1800">
                <a:solidFill>
                  <a:srgbClr val="A50021"/>
                </a:solidFill>
                <a:latin typeface="Century"/>
                <a:ea typeface="Century"/>
                <a:cs typeface="Century"/>
                <a:sym typeface="Century"/>
              </a:rPr>
              <a:t>page</a:t>
            </a:r>
            <a:r>
              <a:rPr lang="en-US" sz="1800">
                <a:solidFill>
                  <a:schemeClr val="dk1"/>
                </a:solidFill>
                <a:latin typeface="Century"/>
                <a:ea typeface="Century"/>
                <a:cs typeface="Century"/>
                <a:sym typeface="Century"/>
              </a:rPr>
              <a:t> </a:t>
            </a:r>
            <a:r>
              <a:rPr b="1" lang="en-US" sz="1800">
                <a:solidFill>
                  <a:srgbClr val="336600"/>
                </a:solidFill>
                <a:latin typeface="Century"/>
                <a:ea typeface="Century"/>
                <a:cs typeface="Century"/>
                <a:sym typeface="Century"/>
              </a:rPr>
              <a:t>session</a:t>
            </a:r>
            <a:r>
              <a:rPr lang="en-US" sz="1800">
                <a:solidFill>
                  <a:schemeClr val="dk1"/>
                </a:solidFill>
                <a:latin typeface="Century"/>
                <a:ea typeface="Century"/>
                <a:cs typeface="Century"/>
                <a:sym typeface="Century"/>
              </a:rPr>
              <a:t>="</a:t>
            </a:r>
            <a:r>
              <a:rPr b="1" lang="en-US" sz="1800">
                <a:solidFill>
                  <a:schemeClr val="dk1"/>
                </a:solidFill>
                <a:latin typeface="Century"/>
                <a:ea typeface="Century"/>
                <a:cs typeface="Century"/>
                <a:sym typeface="Century"/>
              </a:rPr>
              <a:t>true</a:t>
            </a:r>
            <a:r>
              <a:rPr lang="en-US" sz="1800">
                <a:solidFill>
                  <a:schemeClr val="dk1"/>
                </a:solidFill>
                <a:latin typeface="Century"/>
                <a:ea typeface="Century"/>
                <a:cs typeface="Century"/>
                <a:sym typeface="Century"/>
              </a:rPr>
              <a:t>" </a:t>
            </a:r>
            <a:r>
              <a:rPr b="1" lang="en-US" sz="1800">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00">
              <a:solidFill>
                <a:schemeClr val="dk1"/>
              </a:solidFill>
              <a:latin typeface="Century"/>
              <a:ea typeface="Century"/>
              <a:cs typeface="Century"/>
              <a:sym typeface="Century"/>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&lt;H1&gt; </a:t>
            </a:r>
            <a:r>
              <a:rPr b="1" lang="en-US" sz="1800">
                <a:solidFill>
                  <a:schemeClr val="dk1"/>
                </a:solidFill>
                <a:latin typeface="Century"/>
                <a:ea typeface="Century"/>
                <a:cs typeface="Century"/>
                <a:sym typeface="Century"/>
              </a:rPr>
              <a:t>Page 2</a:t>
            </a:r>
            <a:r>
              <a:rPr lang="en-US" sz="1800">
                <a:solidFill>
                  <a:schemeClr val="dk1"/>
                </a:solidFill>
                <a:latin typeface="Century"/>
                <a:ea typeface="Century"/>
                <a:cs typeface="Century"/>
                <a:sym typeface="Century"/>
              </a:rPr>
              <a:t> &lt;/H1&gt;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2000">
                <a:solidFill>
                  <a:srgbClr val="3333CC"/>
                </a:solidFill>
                <a:latin typeface="Arimo"/>
                <a:ea typeface="Arimo"/>
                <a:cs typeface="Arimo"/>
                <a:sym typeface="Arimo"/>
              </a:rPr>
              <a:t>&lt;%</a:t>
            </a:r>
            <a:r>
              <a:rPr lang="en-US" sz="2000">
                <a:solidFill>
                  <a:srgbClr val="FF0000"/>
                </a:solidFill>
                <a:latin typeface="Arimo"/>
                <a:ea typeface="Arimo"/>
                <a:cs typeface="Arimo"/>
                <a:sym typeface="Arimo"/>
              </a:rPr>
              <a:t>=</a:t>
            </a:r>
            <a:r>
              <a:rPr lang="en-US" sz="1800">
                <a:solidFill>
                  <a:schemeClr val="dk1"/>
                </a:solidFill>
                <a:latin typeface="Century"/>
                <a:ea typeface="Century"/>
                <a:cs typeface="Century"/>
                <a:sym typeface="Century"/>
              </a:rPr>
              <a:t> </a:t>
            </a:r>
            <a:r>
              <a:rPr lang="en-US" sz="2000">
                <a:solidFill>
                  <a:srgbClr val="A50021"/>
                </a:solidFill>
                <a:latin typeface="Century"/>
                <a:ea typeface="Century"/>
                <a:cs typeface="Century"/>
                <a:sym typeface="Century"/>
              </a:rPr>
              <a:t>session</a:t>
            </a:r>
            <a:r>
              <a:rPr lang="en-US" sz="2000">
                <a:solidFill>
                  <a:schemeClr val="dk1"/>
                </a:solidFill>
                <a:latin typeface="Century"/>
                <a:ea typeface="Century"/>
                <a:cs typeface="Century"/>
                <a:sym typeface="Century"/>
              </a:rPr>
              <a:t>.</a:t>
            </a:r>
            <a:r>
              <a:rPr b="1" lang="en-US" sz="2000">
                <a:solidFill>
                  <a:srgbClr val="336600"/>
                </a:solidFill>
                <a:latin typeface="Century"/>
                <a:ea typeface="Century"/>
                <a:cs typeface="Century"/>
                <a:sym typeface="Century"/>
              </a:rPr>
              <a:t>getId</a:t>
            </a:r>
            <a:r>
              <a:rPr lang="en-US" sz="2000">
                <a:solidFill>
                  <a:schemeClr val="dk1"/>
                </a:solidFill>
                <a:latin typeface="Century"/>
                <a:ea typeface="Century"/>
                <a:cs typeface="Century"/>
                <a:sym typeface="Century"/>
              </a:rPr>
              <a:t> </a:t>
            </a:r>
            <a:r>
              <a:rPr b="1" lang="en-US" sz="2000">
                <a:solidFill>
                  <a:srgbClr val="336600"/>
                </a:solidFill>
                <a:latin typeface="Century"/>
                <a:ea typeface="Century"/>
                <a:cs typeface="Century"/>
                <a:sym typeface="Century"/>
              </a:rPr>
              <a:t>( )</a:t>
            </a:r>
            <a:r>
              <a:rPr lang="en-US" sz="1800">
                <a:solidFill>
                  <a:schemeClr val="dk1"/>
                </a:solidFill>
                <a:latin typeface="Century"/>
                <a:ea typeface="Century"/>
                <a:cs typeface="Century"/>
                <a:sym typeface="Century"/>
              </a:rPr>
              <a:t> </a:t>
            </a:r>
            <a:r>
              <a:rPr b="1" lang="en-US" sz="2000">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00">
                <a:solidFill>
                  <a:schemeClr val="dk1"/>
                </a:solidFill>
                <a:latin typeface="Century"/>
                <a:ea typeface="Century"/>
                <a:cs typeface="Century"/>
                <a:sym typeface="Century"/>
              </a:rPr>
              <a:t>	</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1800">
                <a:solidFill>
                  <a:schemeClr val="dk1"/>
                </a:solidFill>
                <a:latin typeface="Century"/>
                <a:ea typeface="Century"/>
                <a:cs typeface="Century"/>
                <a:sym typeface="Century"/>
              </a:rPr>
              <a:t>&lt;HR&gt;</a:t>
            </a:r>
            <a:endParaRPr/>
          </a:p>
          <a:p>
            <a:pPr indent="0" lvl="0" marL="0" marR="0" rtl="0" algn="l">
              <a:spcBef>
                <a:spcPts val="0"/>
              </a:spcBef>
              <a:spcAft>
                <a:spcPts val="0"/>
              </a:spcAft>
              <a:buNone/>
            </a:pPr>
            <a:r>
              <a:t/>
            </a:r>
            <a:endParaRPr sz="1100">
              <a:solidFill>
                <a:schemeClr val="dk1"/>
              </a:solidFill>
              <a:latin typeface="Century"/>
              <a:ea typeface="Century"/>
              <a:cs typeface="Century"/>
              <a:sym typeface="Century"/>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href="Page1.jsp"&gt; </a:t>
            </a:r>
            <a:r>
              <a:rPr b="1" lang="en-US" sz="1800">
                <a:solidFill>
                  <a:schemeClr val="dk1"/>
                </a:solidFill>
                <a:latin typeface="Century"/>
                <a:ea typeface="Century"/>
                <a:cs typeface="Century"/>
                <a:sym typeface="Century"/>
              </a:rPr>
              <a:t>Page1.jsp </a:t>
            </a:r>
            <a:r>
              <a:rPr lang="en-US" sz="1800">
                <a:solidFill>
                  <a:schemeClr val="dk1"/>
                </a:solidFill>
                <a:latin typeface="Century"/>
                <a:ea typeface="Century"/>
                <a:cs typeface="Century"/>
                <a:sym typeface="Century"/>
              </a:rPr>
              <a:t>&lt;/a&gt;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href="Page2.jsp"&gt; </a:t>
            </a:r>
            <a:r>
              <a:rPr b="1" lang="en-US" sz="1800">
                <a:solidFill>
                  <a:schemeClr val="dk1"/>
                </a:solidFill>
                <a:latin typeface="Century"/>
                <a:ea typeface="Century"/>
                <a:cs typeface="Century"/>
                <a:sym typeface="Century"/>
              </a:rPr>
              <a:t>Page2.jsp </a:t>
            </a:r>
            <a:r>
              <a:rPr lang="en-US" sz="1800">
                <a:solidFill>
                  <a:schemeClr val="dk1"/>
                </a:solidFill>
                <a:latin typeface="Century"/>
                <a:ea typeface="Century"/>
                <a:cs typeface="Century"/>
                <a:sym typeface="Century"/>
              </a:rPr>
              <a:t>&lt;/a&gt;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href="Page3.jsp"&gt; </a:t>
            </a:r>
            <a:r>
              <a:rPr b="1" lang="en-US" sz="1800">
                <a:solidFill>
                  <a:schemeClr val="dk1"/>
                </a:solidFill>
                <a:latin typeface="Century"/>
                <a:ea typeface="Century"/>
                <a:cs typeface="Century"/>
                <a:sym typeface="Century"/>
              </a:rPr>
              <a:t>Page3.jsp </a:t>
            </a:r>
            <a:r>
              <a:rPr lang="en-US" sz="1800">
                <a:solidFill>
                  <a:schemeClr val="dk1"/>
                </a:solidFill>
                <a:latin typeface="Century"/>
                <a:ea typeface="Century"/>
                <a:cs typeface="Century"/>
                <a:sym typeface="Century"/>
              </a:rPr>
              <a:t>&lt;/a&gt;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p:txBody>
      </p:sp>
      <p:cxnSp>
        <p:nvCxnSpPr>
          <p:cNvPr id="619" name="Google Shape;619;p53"/>
          <p:cNvCxnSpPr/>
          <p:nvPr/>
        </p:nvCxnSpPr>
        <p:spPr>
          <a:xfrm>
            <a:off x="568961" y="5633156"/>
            <a:ext cx="6057618" cy="0"/>
          </a:xfrm>
          <a:prstGeom prst="straightConnector1">
            <a:avLst/>
          </a:prstGeom>
          <a:noFill/>
          <a:ln cap="flat" cmpd="sng" w="12700">
            <a:solidFill>
              <a:schemeClr val="dk1"/>
            </a:solidFill>
            <a:prstDash val="solid"/>
            <a:round/>
            <a:headEnd len="med" w="med" type="none"/>
            <a:tailEnd len="med" w="med" type="none"/>
          </a:ln>
        </p:spPr>
      </p:cxnSp>
      <p:sp>
        <p:nvSpPr>
          <p:cNvPr id="620" name="Google Shape;620;p53"/>
          <p:cNvSpPr/>
          <p:nvPr/>
        </p:nvSpPr>
        <p:spPr>
          <a:xfrm>
            <a:off x="6786618" y="5181602"/>
            <a:ext cx="6068907" cy="4017998"/>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21" name="Google Shape;621;p53"/>
          <p:cNvSpPr txBox="1"/>
          <p:nvPr/>
        </p:nvSpPr>
        <p:spPr>
          <a:xfrm>
            <a:off x="9035365" y="5163539"/>
            <a:ext cx="227584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Page3.jsp</a:t>
            </a:r>
            <a:endParaRPr/>
          </a:p>
        </p:txBody>
      </p:sp>
      <p:sp>
        <p:nvSpPr>
          <p:cNvPr id="622" name="Google Shape;622;p53"/>
          <p:cNvSpPr txBox="1"/>
          <p:nvPr/>
        </p:nvSpPr>
        <p:spPr>
          <a:xfrm>
            <a:off x="6786619" y="5628642"/>
            <a:ext cx="6190827" cy="355289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1800">
                <a:solidFill>
                  <a:srgbClr val="3333CC"/>
                </a:solidFill>
                <a:latin typeface="Arimo"/>
                <a:ea typeface="Arimo"/>
                <a:cs typeface="Arimo"/>
                <a:sym typeface="Arimo"/>
              </a:rPr>
              <a:t>&lt;%</a:t>
            </a:r>
            <a:r>
              <a:rPr b="1" lang="en-US" sz="1800">
                <a:solidFill>
                  <a:srgbClr val="FF0000"/>
                </a:solidFill>
                <a:latin typeface="Arimo"/>
                <a:ea typeface="Arimo"/>
                <a:cs typeface="Arimo"/>
                <a:sym typeface="Arimo"/>
              </a:rPr>
              <a:t>@</a:t>
            </a:r>
            <a:r>
              <a:rPr lang="en-US" sz="2000">
                <a:solidFill>
                  <a:schemeClr val="dk1"/>
                </a:solidFill>
                <a:latin typeface="Century"/>
                <a:ea typeface="Century"/>
                <a:cs typeface="Century"/>
                <a:sym typeface="Century"/>
              </a:rPr>
              <a:t> </a:t>
            </a:r>
            <a:r>
              <a:rPr b="1" lang="en-US" sz="1800">
                <a:solidFill>
                  <a:srgbClr val="A50021"/>
                </a:solidFill>
                <a:latin typeface="Century"/>
                <a:ea typeface="Century"/>
                <a:cs typeface="Century"/>
                <a:sym typeface="Century"/>
              </a:rPr>
              <a:t>page</a:t>
            </a:r>
            <a:r>
              <a:rPr lang="en-US" sz="1800">
                <a:solidFill>
                  <a:schemeClr val="dk1"/>
                </a:solidFill>
                <a:latin typeface="Century"/>
                <a:ea typeface="Century"/>
                <a:cs typeface="Century"/>
                <a:sym typeface="Century"/>
              </a:rPr>
              <a:t> </a:t>
            </a:r>
            <a:r>
              <a:rPr b="1" lang="en-US" sz="1800">
                <a:solidFill>
                  <a:srgbClr val="336600"/>
                </a:solidFill>
                <a:latin typeface="Century"/>
                <a:ea typeface="Century"/>
                <a:cs typeface="Century"/>
                <a:sym typeface="Century"/>
              </a:rPr>
              <a:t>session</a:t>
            </a:r>
            <a:r>
              <a:rPr lang="en-US" sz="1800">
                <a:solidFill>
                  <a:schemeClr val="dk1"/>
                </a:solidFill>
                <a:latin typeface="Century"/>
                <a:ea typeface="Century"/>
                <a:cs typeface="Century"/>
                <a:sym typeface="Century"/>
              </a:rPr>
              <a:t>="</a:t>
            </a:r>
            <a:r>
              <a:rPr b="1" lang="en-US" sz="1800">
                <a:solidFill>
                  <a:schemeClr val="dk1"/>
                </a:solidFill>
                <a:latin typeface="Century"/>
                <a:ea typeface="Century"/>
                <a:cs typeface="Century"/>
                <a:sym typeface="Century"/>
              </a:rPr>
              <a:t>true</a:t>
            </a:r>
            <a:r>
              <a:rPr lang="en-US" sz="1800">
                <a:solidFill>
                  <a:schemeClr val="dk1"/>
                </a:solidFill>
                <a:latin typeface="Century"/>
                <a:ea typeface="Century"/>
                <a:cs typeface="Century"/>
                <a:sym typeface="Century"/>
              </a:rPr>
              <a:t>" </a:t>
            </a:r>
            <a:r>
              <a:rPr b="1" lang="en-US" sz="1800">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00">
              <a:solidFill>
                <a:schemeClr val="dk1"/>
              </a:solidFill>
              <a:latin typeface="Century"/>
              <a:ea typeface="Century"/>
              <a:cs typeface="Century"/>
              <a:sym typeface="Century"/>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&lt;H1&gt; </a:t>
            </a:r>
            <a:r>
              <a:rPr b="1" lang="en-US" sz="1800">
                <a:solidFill>
                  <a:schemeClr val="dk1"/>
                </a:solidFill>
                <a:latin typeface="Century"/>
                <a:ea typeface="Century"/>
                <a:cs typeface="Century"/>
                <a:sym typeface="Century"/>
              </a:rPr>
              <a:t>Page 3</a:t>
            </a:r>
            <a:r>
              <a:rPr lang="en-US" sz="1800">
                <a:solidFill>
                  <a:schemeClr val="dk1"/>
                </a:solidFill>
                <a:latin typeface="Century"/>
                <a:ea typeface="Century"/>
                <a:cs typeface="Century"/>
                <a:sym typeface="Century"/>
              </a:rPr>
              <a:t> &lt;/H1&gt;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2000">
                <a:solidFill>
                  <a:srgbClr val="3333CC"/>
                </a:solidFill>
                <a:latin typeface="Arimo"/>
                <a:ea typeface="Arimo"/>
                <a:cs typeface="Arimo"/>
                <a:sym typeface="Arimo"/>
              </a:rPr>
              <a:t>&lt;%</a:t>
            </a:r>
            <a:r>
              <a:rPr lang="en-US" sz="2000">
                <a:solidFill>
                  <a:srgbClr val="FF0000"/>
                </a:solidFill>
                <a:latin typeface="Arimo"/>
                <a:ea typeface="Arimo"/>
                <a:cs typeface="Arimo"/>
                <a:sym typeface="Arimo"/>
              </a:rPr>
              <a:t>=</a:t>
            </a:r>
            <a:r>
              <a:rPr lang="en-US" sz="1800">
                <a:solidFill>
                  <a:schemeClr val="dk1"/>
                </a:solidFill>
                <a:latin typeface="Century"/>
                <a:ea typeface="Century"/>
                <a:cs typeface="Century"/>
                <a:sym typeface="Century"/>
              </a:rPr>
              <a:t> </a:t>
            </a:r>
            <a:r>
              <a:rPr lang="en-US" sz="2000">
                <a:solidFill>
                  <a:srgbClr val="A50021"/>
                </a:solidFill>
                <a:latin typeface="Century"/>
                <a:ea typeface="Century"/>
                <a:cs typeface="Century"/>
                <a:sym typeface="Century"/>
              </a:rPr>
              <a:t>session</a:t>
            </a:r>
            <a:r>
              <a:rPr lang="en-US" sz="2000">
                <a:solidFill>
                  <a:schemeClr val="dk1"/>
                </a:solidFill>
                <a:latin typeface="Century"/>
                <a:ea typeface="Century"/>
                <a:cs typeface="Century"/>
                <a:sym typeface="Century"/>
              </a:rPr>
              <a:t>.</a:t>
            </a:r>
            <a:r>
              <a:rPr b="1" lang="en-US" sz="2000">
                <a:solidFill>
                  <a:srgbClr val="336600"/>
                </a:solidFill>
                <a:latin typeface="Century"/>
                <a:ea typeface="Century"/>
                <a:cs typeface="Century"/>
                <a:sym typeface="Century"/>
              </a:rPr>
              <a:t>getId</a:t>
            </a:r>
            <a:r>
              <a:rPr lang="en-US" sz="2000">
                <a:solidFill>
                  <a:schemeClr val="dk1"/>
                </a:solidFill>
                <a:latin typeface="Century"/>
                <a:ea typeface="Century"/>
                <a:cs typeface="Century"/>
                <a:sym typeface="Century"/>
              </a:rPr>
              <a:t> </a:t>
            </a:r>
            <a:r>
              <a:rPr b="1" lang="en-US" sz="2000">
                <a:solidFill>
                  <a:srgbClr val="336600"/>
                </a:solidFill>
                <a:latin typeface="Century"/>
                <a:ea typeface="Century"/>
                <a:cs typeface="Century"/>
                <a:sym typeface="Century"/>
              </a:rPr>
              <a:t>( )</a:t>
            </a:r>
            <a:r>
              <a:rPr lang="en-US" sz="1800">
                <a:solidFill>
                  <a:schemeClr val="dk1"/>
                </a:solidFill>
                <a:latin typeface="Century"/>
                <a:ea typeface="Century"/>
                <a:cs typeface="Century"/>
                <a:sym typeface="Century"/>
              </a:rPr>
              <a:t> </a:t>
            </a:r>
            <a:r>
              <a:rPr b="1" lang="en-US" sz="2000">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00">
                <a:solidFill>
                  <a:schemeClr val="dk1"/>
                </a:solidFill>
                <a:latin typeface="Century"/>
                <a:ea typeface="Century"/>
                <a:cs typeface="Century"/>
                <a:sym typeface="Century"/>
              </a:rPr>
              <a:t>	</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a:t>
            </a:r>
            <a:r>
              <a:rPr b="1" lang="en-US" sz="1800">
                <a:solidFill>
                  <a:schemeClr val="dk1"/>
                </a:solidFill>
                <a:latin typeface="Century"/>
                <a:ea typeface="Century"/>
                <a:cs typeface="Century"/>
                <a:sym typeface="Century"/>
              </a:rPr>
              <a:t>&lt;HR&gt;</a:t>
            </a:r>
            <a:endParaRPr/>
          </a:p>
          <a:p>
            <a:pPr indent="0" lvl="0" marL="0" marR="0" rtl="0" algn="l">
              <a:spcBef>
                <a:spcPts val="0"/>
              </a:spcBef>
              <a:spcAft>
                <a:spcPts val="0"/>
              </a:spcAft>
              <a:buNone/>
            </a:pPr>
            <a:r>
              <a:t/>
            </a:r>
            <a:endParaRPr sz="1100">
              <a:solidFill>
                <a:schemeClr val="dk1"/>
              </a:solidFill>
              <a:latin typeface="Century"/>
              <a:ea typeface="Century"/>
              <a:cs typeface="Century"/>
              <a:sym typeface="Century"/>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href="Page1.jsp"&gt; </a:t>
            </a:r>
            <a:r>
              <a:rPr b="1" lang="en-US" sz="1800">
                <a:solidFill>
                  <a:schemeClr val="dk1"/>
                </a:solidFill>
                <a:latin typeface="Century"/>
                <a:ea typeface="Century"/>
                <a:cs typeface="Century"/>
                <a:sym typeface="Century"/>
              </a:rPr>
              <a:t>Page1.jsp </a:t>
            </a:r>
            <a:r>
              <a:rPr lang="en-US" sz="1800">
                <a:solidFill>
                  <a:schemeClr val="dk1"/>
                </a:solidFill>
                <a:latin typeface="Century"/>
                <a:ea typeface="Century"/>
                <a:cs typeface="Century"/>
                <a:sym typeface="Century"/>
              </a:rPr>
              <a:t>&lt;/a&gt;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href="Page2.jsp"&gt; </a:t>
            </a:r>
            <a:r>
              <a:rPr b="1" lang="en-US" sz="1800">
                <a:solidFill>
                  <a:schemeClr val="dk1"/>
                </a:solidFill>
                <a:latin typeface="Century"/>
                <a:ea typeface="Century"/>
                <a:cs typeface="Century"/>
                <a:sym typeface="Century"/>
              </a:rPr>
              <a:t>Page2.jsp </a:t>
            </a:r>
            <a:r>
              <a:rPr lang="en-US" sz="1800">
                <a:solidFill>
                  <a:schemeClr val="dk1"/>
                </a:solidFill>
                <a:latin typeface="Century"/>
                <a:ea typeface="Century"/>
                <a:cs typeface="Century"/>
                <a:sym typeface="Century"/>
              </a:rPr>
              <a:t>&lt;/a&gt;</a:t>
            </a:r>
            <a:endParaRPr/>
          </a:p>
          <a:p>
            <a:pPr indent="0" lvl="0" marL="0" marR="0" rtl="0" algn="l">
              <a:spcBef>
                <a:spcPts val="0"/>
              </a:spcBef>
              <a:spcAft>
                <a:spcPts val="0"/>
              </a:spcAft>
              <a:buNone/>
            </a:pPr>
            <a:r>
              <a:rPr lang="en-US" sz="1800">
                <a:solidFill>
                  <a:schemeClr val="dk1"/>
                </a:solidFill>
                <a:latin typeface="Century"/>
                <a:ea typeface="Century"/>
                <a:cs typeface="Century"/>
                <a:sym typeface="Century"/>
              </a:rPr>
              <a:t>	  &lt;a href="Page3.jsp"&gt; </a:t>
            </a:r>
            <a:r>
              <a:rPr b="1" lang="en-US" sz="1800">
                <a:solidFill>
                  <a:schemeClr val="dk1"/>
                </a:solidFill>
                <a:latin typeface="Century"/>
                <a:ea typeface="Century"/>
                <a:cs typeface="Century"/>
                <a:sym typeface="Century"/>
              </a:rPr>
              <a:t>Page3.jsp </a:t>
            </a:r>
            <a:r>
              <a:rPr lang="en-US" sz="1800">
                <a:solidFill>
                  <a:schemeClr val="dk1"/>
                </a:solidFill>
                <a:latin typeface="Century"/>
                <a:ea typeface="Century"/>
                <a:cs typeface="Century"/>
                <a:sym typeface="Century"/>
              </a:rPr>
              <a:t>&lt;/a&gt;</a:t>
            </a:r>
            <a:endParaRPr/>
          </a:p>
          <a:p>
            <a:pPr indent="0" lvl="0" marL="0" marR="0" rtl="0" algn="l">
              <a:lnSpc>
                <a:spcPct val="85000"/>
              </a:lnSpc>
              <a:spcBef>
                <a:spcPts val="0"/>
              </a:spcBef>
              <a:spcAft>
                <a:spcPts val="0"/>
              </a:spcAft>
              <a:buNone/>
            </a:pPr>
            <a:r>
              <a:rPr lang="en-US" sz="1800">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800">
                <a:solidFill>
                  <a:schemeClr val="dk1"/>
                </a:solidFill>
                <a:latin typeface="Courier New"/>
                <a:ea typeface="Courier New"/>
                <a:cs typeface="Courier New"/>
                <a:sym typeface="Courier New"/>
              </a:rPr>
              <a:t>&lt;/html&gt;</a:t>
            </a:r>
            <a:endParaRPr/>
          </a:p>
        </p:txBody>
      </p:sp>
      <p:cxnSp>
        <p:nvCxnSpPr>
          <p:cNvPr id="623" name="Google Shape;623;p53"/>
          <p:cNvCxnSpPr/>
          <p:nvPr/>
        </p:nvCxnSpPr>
        <p:spPr>
          <a:xfrm>
            <a:off x="6800166" y="5615094"/>
            <a:ext cx="6057618" cy="0"/>
          </a:xfrm>
          <a:prstGeom prst="straightConnector1">
            <a:avLst/>
          </a:prstGeom>
          <a:noFill/>
          <a:ln cap="flat" cmpd="sng" w="12700">
            <a:solidFill>
              <a:schemeClr val="dk1"/>
            </a:solidFill>
            <a:prstDash val="solid"/>
            <a:round/>
            <a:headEnd len="med" w="med" type="none"/>
            <a:tailEnd len="med" w="med" type="none"/>
          </a:ln>
        </p:spPr>
      </p:cxnSp>
      <p:sp>
        <p:nvSpPr>
          <p:cNvPr id="624" name="Google Shape;624;p53"/>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Example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4"/>
          <p:cNvSpPr/>
          <p:nvPr/>
        </p:nvSpPr>
        <p:spPr>
          <a:xfrm>
            <a:off x="1788160" y="2286000"/>
            <a:ext cx="9428480" cy="6484338"/>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31" name="Google Shape;631;p54"/>
          <p:cNvSpPr txBox="1"/>
          <p:nvPr/>
        </p:nvSpPr>
        <p:spPr>
          <a:xfrm>
            <a:off x="5569938" y="2286000"/>
            <a:ext cx="227584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Login.jsp</a:t>
            </a:r>
            <a:endParaRPr/>
          </a:p>
        </p:txBody>
      </p:sp>
      <p:sp>
        <p:nvSpPr>
          <p:cNvPr id="632" name="Google Shape;632;p54"/>
          <p:cNvSpPr txBox="1"/>
          <p:nvPr/>
        </p:nvSpPr>
        <p:spPr>
          <a:xfrm>
            <a:off x="1776872" y="2751102"/>
            <a:ext cx="9211733" cy="591662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&lt;%</a:t>
            </a:r>
            <a:r>
              <a:rPr b="1" lang="en-US" sz="1991">
                <a:solidFill>
                  <a:srgbClr val="FF0000"/>
                </a:solidFill>
                <a:latin typeface="Arimo"/>
                <a:ea typeface="Arimo"/>
                <a:cs typeface="Arimo"/>
                <a:sym typeface="Arimo"/>
              </a:rPr>
              <a:t>@</a:t>
            </a:r>
            <a:r>
              <a:rPr lang="en-US" sz="2276">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page</a:t>
            </a:r>
            <a:r>
              <a:rPr lang="en-US" sz="1991">
                <a:solidFill>
                  <a:schemeClr val="dk1"/>
                </a:solidFill>
                <a:latin typeface="Century"/>
                <a:ea typeface="Century"/>
                <a:cs typeface="Century"/>
                <a:sym typeface="Century"/>
              </a:rPr>
              <a:t> </a:t>
            </a:r>
            <a:r>
              <a:rPr b="1" lang="en-US" sz="1991">
                <a:solidFill>
                  <a:srgbClr val="336600"/>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chemeClr val="dk1"/>
                </a:solidFill>
                <a:latin typeface="Century"/>
                <a:ea typeface="Century"/>
                <a:cs typeface="Century"/>
                <a:sym typeface="Century"/>
              </a:rPr>
              <a:t>true</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String login	=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getParameter</a:t>
            </a:r>
            <a:r>
              <a:rPr lang="en-US" sz="1991">
                <a:solidFill>
                  <a:schemeClr val="dk1"/>
                </a:solidFill>
                <a:latin typeface="Century"/>
                <a:ea typeface="Century"/>
                <a:cs typeface="Century"/>
                <a:sym typeface="Century"/>
              </a:rPr>
              <a:t> ( "login"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String password	=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getParameter</a:t>
            </a:r>
            <a:r>
              <a:rPr lang="en-US" sz="1991">
                <a:solidFill>
                  <a:schemeClr val="dk1"/>
                </a:solidFill>
                <a:latin typeface="Century"/>
                <a:ea typeface="Century"/>
                <a:cs typeface="Century"/>
                <a:sym typeface="Century"/>
              </a:rPr>
              <a:t> ( "password" );</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setAttribute</a:t>
            </a:r>
            <a:r>
              <a:rPr lang="en-US" sz="1991">
                <a:solidFill>
                  <a:schemeClr val="dk1"/>
                </a:solidFill>
                <a:latin typeface="Century"/>
                <a:ea typeface="Century"/>
                <a:cs typeface="Century"/>
                <a:sym typeface="Century"/>
              </a:rPr>
              <a:t> ( "user" , login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setAttribute</a:t>
            </a:r>
            <a:r>
              <a:rPr lang="en-US" sz="1991">
                <a:solidFill>
                  <a:schemeClr val="dk1"/>
                </a:solidFill>
                <a:latin typeface="Century"/>
                <a:ea typeface="Century"/>
                <a:cs typeface="Century"/>
                <a:sym typeface="Century"/>
              </a:rPr>
              <a:t> ( "pass" , password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&lt;H3&gt; Stored  Values : &lt;/H3&gt;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r>
              <a:rPr b="1"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login </a:t>
            </a:r>
            <a:r>
              <a:rPr b="1" lang="en-US" sz="2276">
                <a:solidFill>
                  <a:srgbClr val="3333CC"/>
                </a:solidFill>
                <a:latin typeface="Arimo"/>
                <a:ea typeface="Arimo"/>
                <a:cs typeface="Arimo"/>
                <a:sym typeface="Arimo"/>
              </a:rPr>
              <a:t>%&gt;</a:t>
            </a:r>
            <a:r>
              <a:rPr lang="en-US" sz="1991">
                <a:solidFill>
                  <a:schemeClr val="dk1"/>
                </a:solidFill>
                <a:latin typeface="Century"/>
                <a:ea typeface="Century"/>
                <a:cs typeface="Century"/>
                <a:sym typeface="Century"/>
              </a:rPr>
              <a:t> , </a:t>
            </a:r>
            <a:r>
              <a:rPr b="1" lang="en-US" sz="2276">
                <a:solidFill>
                  <a:srgbClr val="3333CC"/>
                </a:solidFill>
                <a:latin typeface="Arimo"/>
                <a:ea typeface="Arimo"/>
                <a:cs typeface="Arimo"/>
                <a:sym typeface="Arimo"/>
              </a:rPr>
              <a:t>&lt;%</a:t>
            </a:r>
            <a:r>
              <a:rPr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password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38">
                <a:solidFill>
                  <a:schemeClr val="dk1"/>
                </a:solidFill>
                <a:latin typeface="Century"/>
                <a:ea typeface="Century"/>
                <a:cs typeface="Century"/>
                <a:sym typeface="Century"/>
              </a:rPr>
              <a:t>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&lt;HR&gt;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&lt;a href="NextPage.jsp"&gt;</a:t>
            </a:r>
            <a:r>
              <a:rPr b="1" lang="en-US" sz="1991">
                <a:solidFill>
                  <a:schemeClr val="dk1"/>
                </a:solidFill>
                <a:latin typeface="Century"/>
                <a:ea typeface="Century"/>
                <a:cs typeface="Century"/>
                <a:sym typeface="Century"/>
              </a:rPr>
              <a:t>NextPage.jsp</a:t>
            </a:r>
            <a:r>
              <a:rPr lang="en-US" sz="1991">
                <a:solidFill>
                  <a:schemeClr val="dk1"/>
                </a:solidFill>
                <a:latin typeface="Century"/>
                <a:ea typeface="Century"/>
                <a:cs typeface="Century"/>
                <a:sym typeface="Century"/>
              </a:rPr>
              <a:t>&lt;/a&gt;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cxnSp>
        <p:nvCxnSpPr>
          <p:cNvPr id="633" name="Google Shape;633;p54"/>
          <p:cNvCxnSpPr/>
          <p:nvPr/>
        </p:nvCxnSpPr>
        <p:spPr>
          <a:xfrm>
            <a:off x="1790418" y="2737555"/>
            <a:ext cx="9426222" cy="0"/>
          </a:xfrm>
          <a:prstGeom prst="straightConnector1">
            <a:avLst/>
          </a:prstGeom>
          <a:noFill/>
          <a:ln cap="flat" cmpd="sng" w="12700">
            <a:solidFill>
              <a:schemeClr val="dk1"/>
            </a:solidFill>
            <a:prstDash val="solid"/>
            <a:round/>
            <a:headEnd len="med" w="med" type="none"/>
            <a:tailEnd len="med" w="med" type="none"/>
          </a:ln>
        </p:spPr>
      </p:cxnSp>
      <p:sp>
        <p:nvSpPr>
          <p:cNvPr id="634" name="Google Shape;634;p54"/>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Passing Parameters between JSP Pages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5"/>
          <p:cNvSpPr/>
          <p:nvPr/>
        </p:nvSpPr>
        <p:spPr>
          <a:xfrm>
            <a:off x="1782516" y="3200400"/>
            <a:ext cx="9439768" cy="4641991"/>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41" name="Google Shape;641;p55"/>
          <p:cNvSpPr txBox="1"/>
          <p:nvPr/>
        </p:nvSpPr>
        <p:spPr>
          <a:xfrm>
            <a:off x="5575583" y="3182338"/>
            <a:ext cx="2937368"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NextPage.jsp</a:t>
            </a:r>
            <a:endParaRPr/>
          </a:p>
        </p:txBody>
      </p:sp>
      <p:sp>
        <p:nvSpPr>
          <p:cNvPr id="642" name="Google Shape;642;p55"/>
          <p:cNvSpPr txBox="1"/>
          <p:nvPr/>
        </p:nvSpPr>
        <p:spPr>
          <a:xfrm>
            <a:off x="1782516" y="3647440"/>
            <a:ext cx="9873262" cy="416582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&lt;%</a:t>
            </a:r>
            <a:r>
              <a:rPr b="1" lang="en-US" sz="1991">
                <a:solidFill>
                  <a:srgbClr val="FF0000"/>
                </a:solidFill>
                <a:latin typeface="Arimo"/>
                <a:ea typeface="Arimo"/>
                <a:cs typeface="Arimo"/>
                <a:sym typeface="Arimo"/>
              </a:rPr>
              <a:t>@</a:t>
            </a:r>
            <a:r>
              <a:rPr lang="en-US" sz="2276">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page</a:t>
            </a:r>
            <a:r>
              <a:rPr lang="en-US" sz="1991">
                <a:solidFill>
                  <a:schemeClr val="dk1"/>
                </a:solidFill>
                <a:latin typeface="Century"/>
                <a:ea typeface="Century"/>
                <a:cs typeface="Century"/>
                <a:sym typeface="Century"/>
              </a:rPr>
              <a:t> </a:t>
            </a:r>
            <a:r>
              <a:rPr b="1" lang="en-US" sz="1991">
                <a:solidFill>
                  <a:srgbClr val="336600"/>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chemeClr val="dk1"/>
                </a:solidFill>
                <a:latin typeface="Century"/>
                <a:ea typeface="Century"/>
                <a:cs typeface="Century"/>
                <a:sym typeface="Century"/>
              </a:rPr>
              <a:t>true</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String login	= ( String ) </a:t>
            </a:r>
            <a:r>
              <a:rPr b="1" lang="en-US" sz="1991">
                <a:solidFill>
                  <a:srgbClr val="A50021"/>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getAttribute</a:t>
            </a:r>
            <a:r>
              <a:rPr lang="en-US" sz="1991">
                <a:solidFill>
                  <a:schemeClr val="dk1"/>
                </a:solidFill>
                <a:latin typeface="Century"/>
                <a:ea typeface="Century"/>
                <a:cs typeface="Century"/>
                <a:sym typeface="Century"/>
              </a:rPr>
              <a:t> ( “user"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String password	= ( String ) </a:t>
            </a:r>
            <a:r>
              <a:rPr b="1" lang="en-US" sz="1991">
                <a:solidFill>
                  <a:srgbClr val="A50021"/>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getAttribute</a:t>
            </a:r>
            <a:r>
              <a:rPr lang="en-US" sz="1991">
                <a:solidFill>
                  <a:schemeClr val="dk1"/>
                </a:solidFill>
                <a:latin typeface="Century"/>
                <a:ea typeface="Century"/>
                <a:cs typeface="Century"/>
                <a:sym typeface="Century"/>
              </a:rPr>
              <a:t> ( "pass"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&lt;H3&gt; Extracted  Values : &lt;/H3&gt;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r>
              <a:rPr b="1"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login </a:t>
            </a:r>
            <a:r>
              <a:rPr b="1" lang="en-US" sz="2276">
                <a:solidFill>
                  <a:srgbClr val="3333CC"/>
                </a:solidFill>
                <a:latin typeface="Arimo"/>
                <a:ea typeface="Arimo"/>
                <a:cs typeface="Arimo"/>
                <a:sym typeface="Arimo"/>
              </a:rPr>
              <a:t>%&gt;</a:t>
            </a:r>
            <a:r>
              <a:rPr lang="en-US" sz="1991">
                <a:solidFill>
                  <a:schemeClr val="dk1"/>
                </a:solidFill>
                <a:latin typeface="Century"/>
                <a:ea typeface="Century"/>
                <a:cs typeface="Century"/>
                <a:sym typeface="Century"/>
              </a:rPr>
              <a:t> , </a:t>
            </a:r>
            <a:r>
              <a:rPr b="1" lang="en-US" sz="2276">
                <a:solidFill>
                  <a:srgbClr val="3333CC"/>
                </a:solidFill>
                <a:latin typeface="Arimo"/>
                <a:ea typeface="Arimo"/>
                <a:cs typeface="Arimo"/>
                <a:sym typeface="Arimo"/>
              </a:rPr>
              <a:t>&lt;%</a:t>
            </a:r>
            <a:r>
              <a:rPr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password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38">
                <a:solidFill>
                  <a:schemeClr val="dk1"/>
                </a:solidFill>
                <a:latin typeface="Century"/>
                <a:ea typeface="Century"/>
                <a:cs typeface="Century"/>
                <a:sym typeface="Century"/>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cxnSp>
        <p:nvCxnSpPr>
          <p:cNvPr id="643" name="Google Shape;643;p55"/>
          <p:cNvCxnSpPr/>
          <p:nvPr/>
        </p:nvCxnSpPr>
        <p:spPr>
          <a:xfrm>
            <a:off x="1796062" y="3633893"/>
            <a:ext cx="9426222" cy="0"/>
          </a:xfrm>
          <a:prstGeom prst="straightConnector1">
            <a:avLst/>
          </a:prstGeom>
          <a:noFill/>
          <a:ln cap="flat" cmpd="sng" w="12700">
            <a:solidFill>
              <a:schemeClr val="dk1"/>
            </a:solidFill>
            <a:prstDash val="solid"/>
            <a:round/>
            <a:headEnd len="med" w="med" type="none"/>
            <a:tailEnd len="med" w="med" type="none"/>
          </a:ln>
        </p:spPr>
      </p:cxnSp>
      <p:sp>
        <p:nvSpPr>
          <p:cNvPr id="644" name="Google Shape;644;p55"/>
          <p:cNvSpPr txBox="1"/>
          <p:nvPr>
            <p:ph type="title"/>
          </p:nvPr>
        </p:nvSpPr>
        <p:spPr>
          <a:xfrm>
            <a:off x="330200" y="4483"/>
            <a:ext cx="12192000" cy="15322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Passing Parameters between JSP Pages ( cont.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p:nvPr/>
        </p:nvSpPr>
        <p:spPr>
          <a:xfrm>
            <a:off x="1701800" y="1707751"/>
            <a:ext cx="9428480" cy="7585788"/>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Rockwell"/>
              <a:ea typeface="Rockwell"/>
              <a:cs typeface="Rockwell"/>
              <a:sym typeface="Rockwell"/>
            </a:endParaRPr>
          </a:p>
        </p:txBody>
      </p:sp>
      <p:sp>
        <p:nvSpPr>
          <p:cNvPr id="651" name="Google Shape;651;p56"/>
          <p:cNvSpPr txBox="1"/>
          <p:nvPr/>
        </p:nvSpPr>
        <p:spPr>
          <a:xfrm>
            <a:off x="5494867" y="1649048"/>
            <a:ext cx="2275840"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ourier New"/>
                <a:ea typeface="Courier New"/>
                <a:cs typeface="Courier New"/>
                <a:sym typeface="Courier New"/>
              </a:rPr>
              <a:t>User.java</a:t>
            </a:r>
            <a:endParaRPr/>
          </a:p>
        </p:txBody>
      </p:sp>
      <p:sp>
        <p:nvSpPr>
          <p:cNvPr id="652" name="Google Shape;652;p56"/>
          <p:cNvSpPr txBox="1"/>
          <p:nvPr/>
        </p:nvSpPr>
        <p:spPr>
          <a:xfrm>
            <a:off x="1701801" y="2154790"/>
            <a:ext cx="10415128" cy="71387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991">
                <a:solidFill>
                  <a:srgbClr val="A50021"/>
                </a:solidFill>
                <a:latin typeface="Courier New"/>
                <a:ea typeface="Courier New"/>
                <a:cs typeface="Courier New"/>
                <a:sym typeface="Courier New"/>
              </a:rPr>
              <a:t>package</a:t>
            </a:r>
            <a:r>
              <a:rPr lang="en-US" sz="1991">
                <a:solidFill>
                  <a:schemeClr val="dk1"/>
                </a:solidFill>
                <a:latin typeface="Courier New"/>
                <a:ea typeface="Courier New"/>
                <a:cs typeface="Courier New"/>
                <a:sym typeface="Courier New"/>
              </a:rPr>
              <a:t> </a:t>
            </a:r>
            <a:r>
              <a:rPr b="1" lang="en-US" sz="1991">
                <a:solidFill>
                  <a:srgbClr val="336600"/>
                </a:solidFill>
                <a:latin typeface="Courier New"/>
                <a:ea typeface="Courier New"/>
                <a:cs typeface="Courier New"/>
                <a:sym typeface="Courier New"/>
              </a:rPr>
              <a:t>is300</a:t>
            </a:r>
            <a:r>
              <a:rPr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public </a:t>
            </a:r>
            <a:r>
              <a:rPr b="1" lang="en-US" sz="1991">
                <a:solidFill>
                  <a:schemeClr val="dk1"/>
                </a:solidFill>
                <a:latin typeface="Courier New"/>
                <a:ea typeface="Courier New"/>
                <a:cs typeface="Courier New"/>
                <a:sym typeface="Courier New"/>
              </a:rPr>
              <a:t>class</a:t>
            </a:r>
            <a:r>
              <a:rPr lang="en-US" sz="1991">
                <a:solidFill>
                  <a:schemeClr val="dk1"/>
                </a:solidFill>
                <a:latin typeface="Courier New"/>
                <a:ea typeface="Courier New"/>
                <a:cs typeface="Courier New"/>
                <a:sym typeface="Courier New"/>
              </a:rPr>
              <a:t> </a:t>
            </a:r>
            <a:r>
              <a:rPr b="1" lang="en-US" sz="1991">
                <a:solidFill>
                  <a:srgbClr val="A50021"/>
                </a:solidFill>
                <a:latin typeface="Courier New"/>
                <a:ea typeface="Courier New"/>
                <a:cs typeface="Courier New"/>
                <a:sym typeface="Courier New"/>
              </a:rPr>
              <a:t>User</a:t>
            </a:r>
            <a:endParaRPr/>
          </a:p>
          <a:p>
            <a:pPr indent="0" lvl="0" marL="0" marR="0" rtl="0" algn="l">
              <a:spcBef>
                <a:spcPts val="0"/>
              </a:spcBef>
              <a:spcAft>
                <a:spcPts val="0"/>
              </a:spcAft>
              <a:buNone/>
            </a:pP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private	String	 </a:t>
            </a:r>
            <a:r>
              <a:rPr b="1" lang="en-US" sz="1991">
                <a:solidFill>
                  <a:schemeClr val="dk1"/>
                </a:solidFill>
                <a:latin typeface="Courier New"/>
                <a:ea typeface="Courier New"/>
                <a:cs typeface="Courier New"/>
                <a:sym typeface="Courier New"/>
              </a:rPr>
              <a:t>userName</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private	String	 </a:t>
            </a:r>
            <a:r>
              <a:rPr b="1" lang="en-US" sz="1991">
                <a:solidFill>
                  <a:schemeClr val="dk1"/>
                </a:solidFill>
                <a:latin typeface="Courier New"/>
                <a:ea typeface="Courier New"/>
                <a:cs typeface="Courier New"/>
                <a:sym typeface="Courier New"/>
              </a:rPr>
              <a:t>password</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public </a:t>
            </a:r>
            <a:r>
              <a:rPr b="1" lang="en-US" sz="1991">
                <a:solidFill>
                  <a:srgbClr val="A50021"/>
                </a:solidFill>
                <a:latin typeface="Courier New"/>
                <a:ea typeface="Courier New"/>
                <a:cs typeface="Courier New"/>
                <a:sym typeface="Courier New"/>
              </a:rPr>
              <a:t>User</a:t>
            </a: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String _userName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String _password </a:t>
            </a:r>
            <a:r>
              <a:rPr b="1"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userName</a:t>
            </a:r>
            <a:r>
              <a:rPr lang="en-US" sz="1991">
                <a:solidFill>
                  <a:schemeClr val="dk1"/>
                </a:solidFill>
                <a:latin typeface="Courier New"/>
                <a:ea typeface="Courier New"/>
                <a:cs typeface="Courier New"/>
                <a:sym typeface="Courier New"/>
              </a:rPr>
              <a:t>	=	_userName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password</a:t>
            </a:r>
            <a:r>
              <a:rPr lang="en-US" sz="1991">
                <a:solidFill>
                  <a:schemeClr val="dk1"/>
                </a:solidFill>
                <a:latin typeface="Courier New"/>
                <a:ea typeface="Courier New"/>
                <a:cs typeface="Courier New"/>
                <a:sym typeface="Courier New"/>
              </a:rPr>
              <a:t>	=	_password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public String </a:t>
            </a:r>
            <a:r>
              <a:rPr b="1" lang="en-US" sz="1991">
                <a:solidFill>
                  <a:srgbClr val="336600"/>
                </a:solidFill>
                <a:latin typeface="Courier New"/>
                <a:ea typeface="Courier New"/>
                <a:cs typeface="Courier New"/>
                <a:sym typeface="Courier New"/>
              </a:rPr>
              <a:t>getUserName()</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return	</a:t>
            </a:r>
            <a:r>
              <a:rPr b="1" lang="en-US" sz="1991">
                <a:solidFill>
                  <a:schemeClr val="dk1"/>
                </a:solidFill>
                <a:latin typeface="Courier New"/>
                <a:ea typeface="Courier New"/>
                <a:cs typeface="Courier New"/>
                <a:sym typeface="Courier New"/>
              </a:rPr>
              <a:t>userName</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t/>
            </a:r>
            <a:endParaRPr sz="1991">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public String </a:t>
            </a:r>
            <a:r>
              <a:rPr b="1" lang="en-US" sz="1991">
                <a:solidFill>
                  <a:srgbClr val="336600"/>
                </a:solidFill>
                <a:latin typeface="Courier New"/>
                <a:ea typeface="Courier New"/>
                <a:cs typeface="Courier New"/>
                <a:sym typeface="Courier New"/>
              </a:rPr>
              <a:t>getPassword()</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return	</a:t>
            </a:r>
            <a:r>
              <a:rPr b="1" lang="en-US" sz="1991">
                <a:solidFill>
                  <a:schemeClr val="dk1"/>
                </a:solidFill>
                <a:latin typeface="Courier New"/>
                <a:ea typeface="Courier New"/>
                <a:cs typeface="Courier New"/>
                <a:sym typeface="Courier New"/>
              </a:rPr>
              <a:t>password</a:t>
            </a:r>
            <a:r>
              <a:rPr lang="en-US" sz="1991">
                <a:solidFill>
                  <a:schemeClr val="dk1"/>
                </a:solidFill>
                <a:latin typeface="Courier New"/>
                <a:ea typeface="Courier New"/>
                <a:cs typeface="Courier New"/>
                <a:sym typeface="Courier New"/>
              </a:rPr>
              <a:t> ;</a:t>
            </a:r>
            <a:endParaRPr/>
          </a:p>
          <a:p>
            <a:pPr indent="0" lvl="0" marL="0" marR="0" rtl="0" algn="l">
              <a:spcBef>
                <a:spcPts val="0"/>
              </a:spcBef>
              <a:spcAft>
                <a:spcPts val="0"/>
              </a:spcAft>
              <a:buNone/>
            </a:pPr>
            <a:r>
              <a:rPr lang="en-US" sz="1991">
                <a:solidFill>
                  <a:schemeClr val="dk1"/>
                </a:solidFill>
                <a:latin typeface="Courier New"/>
                <a:ea typeface="Courier New"/>
                <a:cs typeface="Courier New"/>
                <a:sym typeface="Courier New"/>
              </a:rPr>
              <a:t>	</a:t>
            </a:r>
            <a:r>
              <a:rPr b="1" lang="en-US" sz="1991">
                <a:solidFill>
                  <a:schemeClr val="dk1"/>
                </a:solidFill>
                <a:latin typeface="Courier New"/>
                <a:ea typeface="Courier New"/>
                <a:cs typeface="Courier New"/>
                <a:sym typeface="Courier New"/>
              </a:rPr>
              <a:t>}</a:t>
            </a:r>
            <a:endParaRPr/>
          </a:p>
          <a:p>
            <a:pPr indent="0" lvl="0" marL="0" marR="0" rtl="0" algn="l">
              <a:spcBef>
                <a:spcPts val="0"/>
              </a:spcBef>
              <a:spcAft>
                <a:spcPts val="0"/>
              </a:spcAft>
              <a:buNone/>
            </a:pPr>
            <a:r>
              <a:rPr b="1" lang="en-US" sz="1991">
                <a:solidFill>
                  <a:schemeClr val="dk1"/>
                </a:solidFill>
                <a:latin typeface="Courier New"/>
                <a:ea typeface="Courier New"/>
                <a:cs typeface="Courier New"/>
                <a:sym typeface="Courier New"/>
              </a:rPr>
              <a:t>}</a:t>
            </a:r>
            <a:endParaRPr/>
          </a:p>
        </p:txBody>
      </p:sp>
      <p:cxnSp>
        <p:nvCxnSpPr>
          <p:cNvPr id="653" name="Google Shape;653;p56"/>
          <p:cNvCxnSpPr/>
          <p:nvPr/>
        </p:nvCxnSpPr>
        <p:spPr>
          <a:xfrm>
            <a:off x="1715347" y="2141243"/>
            <a:ext cx="9426222" cy="0"/>
          </a:xfrm>
          <a:prstGeom prst="straightConnector1">
            <a:avLst/>
          </a:prstGeom>
          <a:noFill/>
          <a:ln cap="flat" cmpd="sng" w="12700">
            <a:solidFill>
              <a:schemeClr val="dk1"/>
            </a:solidFill>
            <a:prstDash val="solid"/>
            <a:round/>
            <a:headEnd len="med" w="med" type="none"/>
            <a:tailEnd len="med" w="med" type="none"/>
          </a:ln>
        </p:spPr>
      </p:cxnSp>
      <p:sp>
        <p:nvSpPr>
          <p:cNvPr id="654" name="Google Shape;654;p56"/>
          <p:cNvSpPr txBox="1"/>
          <p:nvPr>
            <p:ph type="title"/>
          </p:nvPr>
        </p:nvSpPr>
        <p:spPr>
          <a:xfrm>
            <a:off x="330200" y="4483"/>
            <a:ext cx="12344400" cy="15322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Passing Parameters between JSP Pages ( cont.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7"/>
          <p:cNvSpPr/>
          <p:nvPr/>
        </p:nvSpPr>
        <p:spPr>
          <a:xfrm>
            <a:off x="1788160" y="1981200"/>
            <a:ext cx="9428480" cy="7026204"/>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61" name="Google Shape;661;p57"/>
          <p:cNvSpPr txBox="1"/>
          <p:nvPr/>
        </p:nvSpPr>
        <p:spPr>
          <a:xfrm>
            <a:off x="5581227" y="1963138"/>
            <a:ext cx="2275840"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Login2.jsp</a:t>
            </a:r>
            <a:endParaRPr/>
          </a:p>
        </p:txBody>
      </p:sp>
      <p:sp>
        <p:nvSpPr>
          <p:cNvPr id="662" name="Google Shape;662;p57"/>
          <p:cNvSpPr txBox="1"/>
          <p:nvPr/>
        </p:nvSpPr>
        <p:spPr>
          <a:xfrm>
            <a:off x="1788161" y="2428241"/>
            <a:ext cx="9211733" cy="657321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&lt;%</a:t>
            </a:r>
            <a:r>
              <a:rPr b="1" lang="en-US" sz="1991">
                <a:solidFill>
                  <a:srgbClr val="FF0000"/>
                </a:solidFill>
                <a:latin typeface="Arimo"/>
                <a:ea typeface="Arimo"/>
                <a:cs typeface="Arimo"/>
                <a:sym typeface="Arimo"/>
              </a:rPr>
              <a:t>@</a:t>
            </a:r>
            <a:r>
              <a:rPr lang="en-US" sz="2276">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page</a:t>
            </a:r>
            <a:r>
              <a:rPr lang="en-US" sz="1991">
                <a:solidFill>
                  <a:schemeClr val="dk1"/>
                </a:solidFill>
                <a:latin typeface="Century"/>
                <a:ea typeface="Century"/>
                <a:cs typeface="Century"/>
                <a:sym typeface="Century"/>
              </a:rPr>
              <a:t> </a:t>
            </a:r>
            <a:r>
              <a:rPr b="1" lang="en-US" sz="1991">
                <a:solidFill>
                  <a:srgbClr val="336600"/>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chemeClr val="dk1"/>
                </a:solidFill>
                <a:latin typeface="Century"/>
                <a:ea typeface="Century"/>
                <a:cs typeface="Century"/>
                <a:sym typeface="Century"/>
              </a:rPr>
              <a:t>true</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rgbClr val="3333CC"/>
              </a:solidFill>
              <a:latin typeface="Arimo"/>
              <a:ea typeface="Arimo"/>
              <a:cs typeface="Arimo"/>
              <a:sym typeface="Arimo"/>
            </a:endParaRPr>
          </a:p>
          <a:p>
            <a:pPr indent="0" lvl="0" marL="0" marR="0" rtl="0" algn="l">
              <a:spcBef>
                <a:spcPts val="0"/>
              </a:spcBef>
              <a:spcAft>
                <a:spcPts val="0"/>
              </a:spcAft>
              <a:buNone/>
            </a:pPr>
            <a:r>
              <a:rPr lang="en-US" sz="1991">
                <a:solidFill>
                  <a:schemeClr val="dk1"/>
                </a:solidFill>
                <a:latin typeface="Rockwell"/>
                <a:ea typeface="Rockwell"/>
                <a:cs typeface="Rockwell"/>
                <a:sym typeface="Rockwell"/>
              </a:rPr>
              <a:t>	  </a:t>
            </a:r>
            <a:r>
              <a:rPr b="1" lang="en-US" sz="1991">
                <a:solidFill>
                  <a:srgbClr val="3333CC"/>
                </a:solidFill>
                <a:latin typeface="Arimo"/>
                <a:ea typeface="Arimo"/>
                <a:cs typeface="Arimo"/>
                <a:sym typeface="Arimo"/>
              </a:rPr>
              <a:t>&lt;%</a:t>
            </a:r>
            <a:r>
              <a:rPr b="1" lang="en-US" sz="1991">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page</a:t>
            </a:r>
            <a:r>
              <a:rPr lang="en-US" sz="1991">
                <a:solidFill>
                  <a:schemeClr val="dk1"/>
                </a:solidFill>
                <a:latin typeface="Century"/>
                <a:ea typeface="Century"/>
                <a:cs typeface="Century"/>
                <a:sym typeface="Century"/>
              </a:rPr>
              <a:t> </a:t>
            </a:r>
            <a:r>
              <a:rPr b="1" lang="en-US" sz="1991">
                <a:solidFill>
                  <a:srgbClr val="336600"/>
                </a:solidFill>
                <a:latin typeface="Century"/>
                <a:ea typeface="Century"/>
                <a:cs typeface="Century"/>
                <a:sym typeface="Century"/>
              </a:rPr>
              <a:t>import</a:t>
            </a:r>
            <a:r>
              <a:rPr lang="en-US" sz="1991">
                <a:solidFill>
                  <a:schemeClr val="dk1"/>
                </a:solidFill>
                <a:latin typeface="Century"/>
                <a:ea typeface="Century"/>
                <a:cs typeface="Century"/>
                <a:sym typeface="Century"/>
              </a:rPr>
              <a:t>="</a:t>
            </a:r>
            <a:r>
              <a:rPr b="1" lang="en-US" sz="1991">
                <a:solidFill>
                  <a:schemeClr val="dk1"/>
                </a:solidFill>
                <a:latin typeface="Century"/>
                <a:ea typeface="Century"/>
                <a:cs typeface="Century"/>
                <a:sym typeface="Century"/>
              </a:rPr>
              <a:t>is300</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String login	=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getParameter</a:t>
            </a:r>
            <a:r>
              <a:rPr lang="en-US" sz="1991">
                <a:solidFill>
                  <a:schemeClr val="dk1"/>
                </a:solidFill>
                <a:latin typeface="Century"/>
                <a:ea typeface="Century"/>
                <a:cs typeface="Century"/>
                <a:sym typeface="Century"/>
              </a:rPr>
              <a:t> ( "login"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String password	= </a:t>
            </a:r>
            <a:r>
              <a:rPr b="1" lang="en-US" sz="1991">
                <a:solidFill>
                  <a:srgbClr val="A50021"/>
                </a:solidFill>
                <a:latin typeface="Century"/>
                <a:ea typeface="Century"/>
                <a:cs typeface="Century"/>
                <a:sym typeface="Century"/>
              </a:rPr>
              <a:t>request</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getParameter</a:t>
            </a:r>
            <a:r>
              <a:rPr lang="en-US" sz="1991">
                <a:solidFill>
                  <a:schemeClr val="dk1"/>
                </a:solidFill>
                <a:latin typeface="Century"/>
                <a:ea typeface="Century"/>
                <a:cs typeface="Century"/>
                <a:sym typeface="Century"/>
              </a:rPr>
              <a:t> ( "password" );</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accent2"/>
                </a:solidFill>
                <a:latin typeface="Century"/>
                <a:ea typeface="Century"/>
                <a:cs typeface="Century"/>
                <a:sym typeface="Century"/>
              </a:rPr>
              <a:t>User</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userObject</a:t>
            </a:r>
            <a:r>
              <a:rPr lang="en-US" sz="1991">
                <a:solidFill>
                  <a:schemeClr val="dk1"/>
                </a:solidFill>
                <a:latin typeface="Century"/>
                <a:ea typeface="Century"/>
                <a:cs typeface="Century"/>
                <a:sym typeface="Century"/>
              </a:rPr>
              <a:t> = new </a:t>
            </a:r>
            <a:r>
              <a:rPr b="1" lang="en-US" sz="1991">
                <a:solidFill>
                  <a:schemeClr val="accent2"/>
                </a:solidFill>
                <a:latin typeface="Century"/>
                <a:ea typeface="Century"/>
                <a:cs typeface="Century"/>
                <a:sym typeface="Century"/>
              </a:rPr>
              <a:t>User</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a:t>
            </a:r>
            <a:r>
              <a:rPr lang="en-US" sz="1991">
                <a:solidFill>
                  <a:schemeClr val="dk1"/>
                </a:solidFill>
                <a:latin typeface="Century"/>
                <a:ea typeface="Century"/>
                <a:cs typeface="Century"/>
                <a:sym typeface="Century"/>
              </a:rPr>
              <a:t> login </a:t>
            </a:r>
            <a:r>
              <a:rPr b="1" lang="en-US" sz="1991">
                <a:solidFill>
                  <a:schemeClr val="dk1"/>
                </a:solidFill>
                <a:latin typeface="Century"/>
                <a:ea typeface="Century"/>
                <a:cs typeface="Century"/>
                <a:sym typeface="Century"/>
              </a:rPr>
              <a:t>,</a:t>
            </a:r>
            <a:r>
              <a:rPr lang="en-US" sz="1991">
                <a:solidFill>
                  <a:schemeClr val="dk1"/>
                </a:solidFill>
                <a:latin typeface="Century"/>
                <a:ea typeface="Century"/>
                <a:cs typeface="Century"/>
                <a:sym typeface="Century"/>
              </a:rPr>
              <a:t> password </a:t>
            </a:r>
            <a:r>
              <a:rPr b="1" lang="en-US" sz="1991">
                <a:solidFill>
                  <a:schemeClr val="dk1"/>
                </a:solidFill>
                <a:latin typeface="Century"/>
                <a:ea typeface="Century"/>
                <a:cs typeface="Century"/>
                <a:sym typeface="Century"/>
              </a:rPr>
              <a: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setAttribute</a:t>
            </a:r>
            <a:r>
              <a:rPr lang="en-US" sz="1991">
                <a:solidFill>
                  <a:schemeClr val="dk1"/>
                </a:solidFill>
                <a:latin typeface="Century"/>
                <a:ea typeface="Century"/>
                <a:cs typeface="Century"/>
                <a:sym typeface="Century"/>
              </a:rPr>
              <a:t> ( "user" , </a:t>
            </a:r>
            <a:r>
              <a:rPr b="1" lang="en-US" sz="1991">
                <a:solidFill>
                  <a:schemeClr val="dk1"/>
                </a:solidFill>
                <a:latin typeface="Century"/>
                <a:ea typeface="Century"/>
                <a:cs typeface="Century"/>
                <a:sym typeface="Century"/>
              </a:rPr>
              <a:t>userObject</a:t>
            </a:r>
            <a:r>
              <a:rPr lang="en-US" sz="1991">
                <a:solidFill>
                  <a:schemeClr val="dk1"/>
                </a:solidFill>
                <a:latin typeface="Century"/>
                <a:ea typeface="Century"/>
                <a:cs typeface="Century"/>
                <a:sym typeface="Century"/>
              </a:rPr>
              <a:t>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&lt;H3&gt; Stored  Values : &lt;/H3&gt;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r>
              <a:rPr b="1"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login </a:t>
            </a:r>
            <a:r>
              <a:rPr b="1" lang="en-US" sz="2276">
                <a:solidFill>
                  <a:srgbClr val="3333CC"/>
                </a:solidFill>
                <a:latin typeface="Arimo"/>
                <a:ea typeface="Arimo"/>
                <a:cs typeface="Arimo"/>
                <a:sym typeface="Arimo"/>
              </a:rPr>
              <a:t>%&gt;</a:t>
            </a:r>
            <a:r>
              <a:rPr lang="en-US" sz="1991">
                <a:solidFill>
                  <a:schemeClr val="dk1"/>
                </a:solidFill>
                <a:latin typeface="Century"/>
                <a:ea typeface="Century"/>
                <a:cs typeface="Century"/>
                <a:sym typeface="Century"/>
              </a:rPr>
              <a:t> , </a:t>
            </a:r>
            <a:r>
              <a:rPr b="1" lang="en-US" sz="2276">
                <a:solidFill>
                  <a:srgbClr val="3333CC"/>
                </a:solidFill>
                <a:latin typeface="Arimo"/>
                <a:ea typeface="Arimo"/>
                <a:cs typeface="Arimo"/>
                <a:sym typeface="Arimo"/>
              </a:rPr>
              <a:t>&lt;%</a:t>
            </a:r>
            <a:r>
              <a:rPr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password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38">
                <a:solidFill>
                  <a:schemeClr val="dk1"/>
                </a:solidFill>
                <a:latin typeface="Century"/>
                <a:ea typeface="Century"/>
                <a:cs typeface="Century"/>
                <a:sym typeface="Century"/>
              </a:rPr>
              <a:t>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&lt;HR&gt;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&lt;a href="NextPage2.jsp"&gt;</a:t>
            </a:r>
            <a:r>
              <a:rPr b="1" lang="en-US" sz="1991">
                <a:solidFill>
                  <a:schemeClr val="dk1"/>
                </a:solidFill>
                <a:latin typeface="Century"/>
                <a:ea typeface="Century"/>
                <a:cs typeface="Century"/>
                <a:sym typeface="Century"/>
              </a:rPr>
              <a:t>NextPage2.jsp</a:t>
            </a:r>
            <a:r>
              <a:rPr lang="en-US" sz="1991">
                <a:solidFill>
                  <a:schemeClr val="dk1"/>
                </a:solidFill>
                <a:latin typeface="Century"/>
                <a:ea typeface="Century"/>
                <a:cs typeface="Century"/>
                <a:sym typeface="Century"/>
              </a:rPr>
              <a:t>&lt;/a&gt;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cxnSp>
        <p:nvCxnSpPr>
          <p:cNvPr id="663" name="Google Shape;663;p57"/>
          <p:cNvCxnSpPr/>
          <p:nvPr/>
        </p:nvCxnSpPr>
        <p:spPr>
          <a:xfrm>
            <a:off x="1801707" y="2414693"/>
            <a:ext cx="9426222" cy="0"/>
          </a:xfrm>
          <a:prstGeom prst="straightConnector1">
            <a:avLst/>
          </a:prstGeom>
          <a:noFill/>
          <a:ln cap="flat" cmpd="sng" w="12700">
            <a:solidFill>
              <a:schemeClr val="dk1"/>
            </a:solidFill>
            <a:prstDash val="solid"/>
            <a:round/>
            <a:headEnd len="med" w="med" type="none"/>
            <a:tailEnd len="med" w="med" type="none"/>
          </a:ln>
        </p:spPr>
      </p:cxnSp>
      <p:sp>
        <p:nvSpPr>
          <p:cNvPr id="664" name="Google Shape;664;p57"/>
          <p:cNvSpPr txBox="1"/>
          <p:nvPr>
            <p:ph type="title"/>
          </p:nvPr>
        </p:nvSpPr>
        <p:spPr>
          <a:xfrm>
            <a:off x="330200" y="4483"/>
            <a:ext cx="12192000" cy="15322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Passing Parameters between JSP Pages ( cont.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Output</a:t>
            </a:r>
            <a:endParaRPr/>
          </a:p>
        </p:txBody>
      </p:sp>
      <p:pic>
        <p:nvPicPr>
          <p:cNvPr id="88" name="Google Shape;88;p13"/>
          <p:cNvPicPr preferRelativeResize="0"/>
          <p:nvPr/>
        </p:nvPicPr>
        <p:blipFill rotWithShape="1">
          <a:blip r:embed="rId3">
            <a:alphaModFix/>
          </a:blip>
          <a:srcRect b="0" l="0" r="0" t="0"/>
          <a:stretch/>
        </p:blipFill>
        <p:spPr>
          <a:xfrm>
            <a:off x="487680" y="1981200"/>
            <a:ext cx="12029440" cy="686881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8"/>
          <p:cNvSpPr/>
          <p:nvPr/>
        </p:nvSpPr>
        <p:spPr>
          <a:xfrm>
            <a:off x="1854200" y="2895600"/>
            <a:ext cx="10198382" cy="5400604"/>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71" name="Google Shape;671;p58"/>
          <p:cNvSpPr txBox="1"/>
          <p:nvPr/>
        </p:nvSpPr>
        <p:spPr>
          <a:xfrm>
            <a:off x="5647267" y="2877539"/>
            <a:ext cx="2937368" cy="4425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76">
                <a:solidFill>
                  <a:schemeClr val="dk1"/>
                </a:solidFill>
                <a:latin typeface="Courier New"/>
                <a:ea typeface="Courier New"/>
                <a:cs typeface="Courier New"/>
                <a:sym typeface="Courier New"/>
              </a:rPr>
              <a:t>NextPage2.jsp</a:t>
            </a:r>
            <a:endParaRPr/>
          </a:p>
        </p:txBody>
      </p:sp>
      <p:sp>
        <p:nvSpPr>
          <p:cNvPr id="672" name="Google Shape;672;p58"/>
          <p:cNvSpPr txBox="1"/>
          <p:nvPr/>
        </p:nvSpPr>
        <p:spPr>
          <a:xfrm>
            <a:off x="1854200" y="3469076"/>
            <a:ext cx="9873262" cy="4734886"/>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&lt;%</a:t>
            </a:r>
            <a:r>
              <a:rPr b="1" lang="en-US" sz="1991">
                <a:solidFill>
                  <a:srgbClr val="FF0000"/>
                </a:solidFill>
                <a:latin typeface="Arimo"/>
                <a:ea typeface="Arimo"/>
                <a:cs typeface="Arimo"/>
                <a:sym typeface="Arimo"/>
              </a:rPr>
              <a:t>@</a:t>
            </a:r>
            <a:r>
              <a:rPr lang="en-US" sz="2276">
                <a:solidFill>
                  <a:schemeClr val="dk1"/>
                </a:solidFill>
                <a:latin typeface="Century"/>
                <a:ea typeface="Century"/>
                <a:cs typeface="Century"/>
                <a:sym typeface="Century"/>
              </a:rPr>
              <a:t> </a:t>
            </a:r>
            <a:r>
              <a:rPr b="1" lang="en-US" sz="1991">
                <a:solidFill>
                  <a:srgbClr val="A50021"/>
                </a:solidFill>
                <a:latin typeface="Century"/>
                <a:ea typeface="Century"/>
                <a:cs typeface="Century"/>
                <a:sym typeface="Century"/>
              </a:rPr>
              <a:t>page</a:t>
            </a:r>
            <a:r>
              <a:rPr lang="en-US" sz="1991">
                <a:solidFill>
                  <a:schemeClr val="dk1"/>
                </a:solidFill>
                <a:latin typeface="Century"/>
                <a:ea typeface="Century"/>
                <a:cs typeface="Century"/>
                <a:sym typeface="Century"/>
              </a:rPr>
              <a:t> </a:t>
            </a:r>
            <a:r>
              <a:rPr b="1" lang="en-US" sz="1991">
                <a:solidFill>
                  <a:srgbClr val="336600"/>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chemeClr val="dk1"/>
                </a:solidFill>
                <a:latin typeface="Century"/>
                <a:ea typeface="Century"/>
                <a:cs typeface="Century"/>
                <a:sym typeface="Century"/>
              </a:rPr>
              <a:t>true</a:t>
            </a:r>
            <a:r>
              <a:rPr lang="en-US" sz="1991">
                <a:solidFill>
                  <a:schemeClr val="dk1"/>
                </a:solidFill>
                <a:latin typeface="Century"/>
                <a:ea typeface="Century"/>
                <a:cs typeface="Century"/>
                <a:sym typeface="Century"/>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b="1" lang="en-US" sz="2560">
                <a:solidFill>
                  <a:srgbClr val="3333CC"/>
                </a:solidFill>
                <a:latin typeface="Rockwell"/>
                <a:ea typeface="Rockwell"/>
                <a:cs typeface="Rockwell"/>
                <a:sym typeface="Rockwell"/>
              </a:rPr>
              <a:t>	 </a:t>
            </a:r>
            <a:r>
              <a:rPr b="1" lang="en-US" sz="1991">
                <a:solidFill>
                  <a:srgbClr val="3333CC"/>
                </a:solidFill>
                <a:latin typeface="Arimo"/>
                <a:ea typeface="Arimo"/>
                <a:cs typeface="Arimo"/>
                <a:sym typeface="Arimo"/>
              </a:rPr>
              <a:t>&lt;%</a:t>
            </a:r>
            <a:r>
              <a:rPr b="1" lang="en-US" sz="1991">
                <a:solidFill>
                  <a:srgbClr val="FF0000"/>
                </a:solidFill>
                <a:latin typeface="Arimo"/>
                <a:ea typeface="Arimo"/>
                <a:cs typeface="Arimo"/>
                <a:sym typeface="Arimo"/>
              </a:rPr>
              <a:t>@</a:t>
            </a:r>
            <a:r>
              <a:rPr lang="en-US" sz="1991">
                <a:solidFill>
                  <a:schemeClr val="dk1"/>
                </a:solidFill>
                <a:latin typeface="Rockwell"/>
                <a:ea typeface="Rockwell"/>
                <a:cs typeface="Rockwell"/>
                <a:sym typeface="Rockwell"/>
              </a:rPr>
              <a:t>  </a:t>
            </a:r>
            <a:r>
              <a:rPr b="1" lang="en-US" sz="1991">
                <a:solidFill>
                  <a:srgbClr val="A50021"/>
                </a:solidFill>
                <a:latin typeface="Century"/>
                <a:ea typeface="Century"/>
                <a:cs typeface="Century"/>
                <a:sym typeface="Century"/>
              </a:rPr>
              <a:t>page</a:t>
            </a:r>
            <a:r>
              <a:rPr lang="en-US" sz="1991">
                <a:solidFill>
                  <a:schemeClr val="dk1"/>
                </a:solidFill>
                <a:latin typeface="Century"/>
                <a:ea typeface="Century"/>
                <a:cs typeface="Century"/>
                <a:sym typeface="Century"/>
              </a:rPr>
              <a:t> </a:t>
            </a:r>
            <a:r>
              <a:rPr b="1" lang="en-US" sz="1991">
                <a:solidFill>
                  <a:srgbClr val="336600"/>
                </a:solidFill>
                <a:latin typeface="Century"/>
                <a:ea typeface="Century"/>
                <a:cs typeface="Century"/>
                <a:sym typeface="Century"/>
              </a:rPr>
              <a:t>import</a:t>
            </a:r>
            <a:r>
              <a:rPr lang="en-US" sz="1991">
                <a:solidFill>
                  <a:schemeClr val="dk1"/>
                </a:solidFill>
                <a:latin typeface="Century"/>
                <a:ea typeface="Century"/>
                <a:cs typeface="Century"/>
                <a:sym typeface="Century"/>
              </a:rPr>
              <a:t>="</a:t>
            </a:r>
            <a:r>
              <a:rPr b="1" lang="en-US" sz="1991">
                <a:solidFill>
                  <a:schemeClr val="dk1"/>
                </a:solidFill>
                <a:latin typeface="Century"/>
                <a:ea typeface="Century"/>
                <a:cs typeface="Century"/>
                <a:sym typeface="Century"/>
              </a:rPr>
              <a:t>is300</a:t>
            </a:r>
            <a:r>
              <a:rPr lang="en-US" sz="1991">
                <a:solidFill>
                  <a:schemeClr val="dk1"/>
                </a:solidFill>
                <a:latin typeface="Century"/>
                <a:ea typeface="Century"/>
                <a:cs typeface="Century"/>
                <a:sym typeface="Century"/>
              </a:rPr>
              <a:t>.*"</a:t>
            </a:r>
            <a:r>
              <a:rPr lang="en-US" sz="1991">
                <a:solidFill>
                  <a:schemeClr val="dk1"/>
                </a:solidFill>
                <a:latin typeface="Rockwell"/>
                <a:ea typeface="Rockwell"/>
                <a:cs typeface="Rockwell"/>
                <a:sym typeface="Rockwell"/>
              </a:rPr>
              <a:t> </a:t>
            </a:r>
            <a:r>
              <a:rPr b="1" lang="en-US" sz="1991">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991">
              <a:solidFill>
                <a:schemeClr val="dk1"/>
              </a:solidFill>
              <a:latin typeface="Century"/>
              <a:ea typeface="Century"/>
              <a:cs typeface="Century"/>
              <a:sym typeface="Century"/>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1991">
                <a:solidFill>
                  <a:schemeClr val="accent2"/>
                </a:solidFill>
                <a:latin typeface="Century"/>
                <a:ea typeface="Century"/>
                <a:cs typeface="Century"/>
                <a:sym typeface="Century"/>
              </a:rPr>
              <a:t>User</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user</a:t>
            </a:r>
            <a:r>
              <a:rPr lang="en-US" sz="1991">
                <a:solidFill>
                  <a:schemeClr val="dk1"/>
                </a:solidFill>
                <a:latin typeface="Century"/>
                <a:ea typeface="Century"/>
                <a:cs typeface="Century"/>
                <a:sym typeface="Century"/>
              </a:rPr>
              <a:t>	= ( </a:t>
            </a:r>
            <a:r>
              <a:rPr b="1" lang="en-US" sz="1991">
                <a:solidFill>
                  <a:schemeClr val="accent2"/>
                </a:solidFill>
                <a:latin typeface="Century"/>
                <a:ea typeface="Century"/>
                <a:cs typeface="Century"/>
                <a:sym typeface="Century"/>
              </a:rPr>
              <a:t>User</a:t>
            </a:r>
            <a:r>
              <a:rPr lang="en-US" sz="1991">
                <a:solidFill>
                  <a:schemeClr val="dk1"/>
                </a:solidFill>
                <a:latin typeface="Century"/>
                <a:ea typeface="Century"/>
                <a:cs typeface="Century"/>
                <a:sym typeface="Century"/>
              </a:rPr>
              <a:t> ) </a:t>
            </a:r>
            <a:r>
              <a:rPr b="1" lang="en-US" sz="1991">
                <a:solidFill>
                  <a:srgbClr val="A50021"/>
                </a:solidFill>
                <a:latin typeface="Century"/>
                <a:ea typeface="Century"/>
                <a:cs typeface="Century"/>
                <a:sym typeface="Century"/>
              </a:rPr>
              <a:t>session</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getAttribute</a:t>
            </a:r>
            <a:r>
              <a:rPr lang="en-US" sz="1991">
                <a:solidFill>
                  <a:schemeClr val="dk1"/>
                </a:solidFill>
                <a:latin typeface="Century"/>
                <a:ea typeface="Century"/>
                <a:cs typeface="Century"/>
                <a:sym typeface="Century"/>
              </a:rPr>
              <a:t> ( "user"  );</a:t>
            </a:r>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&lt;H3&gt; Extracted  Values : &lt;/H3&gt;</a:t>
            </a:r>
            <a:endParaRPr/>
          </a:p>
          <a:p>
            <a:pPr indent="0" lvl="0" marL="0" marR="0" rtl="0" algn="l">
              <a:spcBef>
                <a:spcPts val="0"/>
              </a:spcBef>
              <a:spcAft>
                <a:spcPts val="0"/>
              </a:spcAft>
              <a:buNone/>
            </a:pPr>
            <a:r>
              <a:t/>
            </a:r>
            <a:endParaRPr sz="1138">
              <a:solidFill>
                <a:schemeClr val="dk1"/>
              </a:solidFill>
              <a:latin typeface="Century"/>
              <a:ea typeface="Century"/>
              <a:cs typeface="Century"/>
              <a:sym typeface="Century"/>
            </a:endParaRPr>
          </a:p>
          <a:p>
            <a:pPr indent="0" lvl="0" marL="0" marR="0" rtl="0" algn="l">
              <a:spcBef>
                <a:spcPts val="0"/>
              </a:spcBef>
              <a:spcAft>
                <a:spcPts val="0"/>
              </a:spcAft>
              <a:buNone/>
            </a:pP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&lt;%</a:t>
            </a:r>
            <a:r>
              <a:rPr b="1"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user</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getUserName( )</a:t>
            </a: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%&gt;</a:t>
            </a:r>
            <a:r>
              <a:rPr lang="en-US" sz="1991">
                <a:solidFill>
                  <a:schemeClr val="dk1"/>
                </a:solidFill>
                <a:latin typeface="Century"/>
                <a:ea typeface="Century"/>
                <a:cs typeface="Century"/>
                <a:sym typeface="Century"/>
              </a:rPr>
              <a:t> , </a:t>
            </a:r>
            <a:r>
              <a:rPr b="1" lang="en-US" sz="2276">
                <a:solidFill>
                  <a:srgbClr val="3333CC"/>
                </a:solidFill>
                <a:latin typeface="Arimo"/>
                <a:ea typeface="Arimo"/>
                <a:cs typeface="Arimo"/>
                <a:sym typeface="Arimo"/>
              </a:rPr>
              <a:t>&lt;%</a:t>
            </a:r>
            <a:r>
              <a:rPr lang="en-US" sz="2276">
                <a:solidFill>
                  <a:srgbClr val="FF0000"/>
                </a:solidFill>
                <a:latin typeface="Arimo"/>
                <a:ea typeface="Arimo"/>
                <a:cs typeface="Arimo"/>
                <a:sym typeface="Arimo"/>
              </a:rPr>
              <a:t>=</a:t>
            </a:r>
            <a:r>
              <a:rPr lang="en-US" sz="1991">
                <a:solidFill>
                  <a:schemeClr val="dk1"/>
                </a:solidFill>
                <a:latin typeface="Century"/>
                <a:ea typeface="Century"/>
                <a:cs typeface="Century"/>
                <a:sym typeface="Century"/>
              </a:rPr>
              <a:t> </a:t>
            </a:r>
            <a:r>
              <a:rPr b="1" lang="en-US" sz="1991">
                <a:solidFill>
                  <a:schemeClr val="dk1"/>
                </a:solidFill>
                <a:latin typeface="Century"/>
                <a:ea typeface="Century"/>
                <a:cs typeface="Century"/>
                <a:sym typeface="Century"/>
              </a:rPr>
              <a:t>user</a:t>
            </a:r>
            <a:r>
              <a:rPr lang="en-US" sz="1991">
                <a:solidFill>
                  <a:schemeClr val="dk1"/>
                </a:solidFill>
                <a:latin typeface="Century"/>
                <a:ea typeface="Century"/>
                <a:cs typeface="Century"/>
                <a:sym typeface="Century"/>
              </a:rPr>
              <a:t>.</a:t>
            </a:r>
            <a:r>
              <a:rPr b="1" lang="en-US" sz="1991">
                <a:solidFill>
                  <a:srgbClr val="336600"/>
                </a:solidFill>
                <a:latin typeface="Century"/>
                <a:ea typeface="Century"/>
                <a:cs typeface="Century"/>
                <a:sym typeface="Century"/>
              </a:rPr>
              <a:t>getPassword( )</a:t>
            </a:r>
            <a:r>
              <a:rPr lang="en-US" sz="1991">
                <a:solidFill>
                  <a:schemeClr val="dk1"/>
                </a:solidFill>
                <a:latin typeface="Century"/>
                <a:ea typeface="Century"/>
                <a:cs typeface="Century"/>
                <a:sym typeface="Century"/>
              </a:rPr>
              <a:t> </a:t>
            </a:r>
            <a:r>
              <a:rPr b="1" lang="en-US" sz="2276">
                <a:solidFill>
                  <a:srgbClr val="3333CC"/>
                </a:solidFill>
                <a:latin typeface="Arimo"/>
                <a:ea typeface="Arimo"/>
                <a:cs typeface="Arimo"/>
                <a:sym typeface="Arimo"/>
              </a:rPr>
              <a:t>%&gt;</a:t>
            </a:r>
            <a:endParaRPr/>
          </a:p>
          <a:p>
            <a:pPr indent="0" lvl="0" marL="0" marR="0" rtl="0" algn="l">
              <a:spcBef>
                <a:spcPts val="0"/>
              </a:spcBef>
              <a:spcAft>
                <a:spcPts val="0"/>
              </a:spcAft>
              <a:buNone/>
            </a:pPr>
            <a:r>
              <a:rPr lang="en-US" sz="1138">
                <a:solidFill>
                  <a:schemeClr val="dk1"/>
                </a:solidFill>
                <a:latin typeface="Century"/>
                <a:ea typeface="Century"/>
                <a:cs typeface="Century"/>
                <a:sym typeface="Century"/>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&lt;/body&gt;</a:t>
            </a:r>
            <a:endParaRPr/>
          </a:p>
          <a:p>
            <a:pPr indent="0" lvl="0" marL="0" marR="0" rtl="0" algn="l">
              <a:lnSpc>
                <a:spcPct val="85000"/>
              </a:lnSpc>
              <a:spcBef>
                <a:spcPts val="0"/>
              </a:spcBef>
              <a:spcAft>
                <a:spcPts val="0"/>
              </a:spcAft>
              <a:buNone/>
            </a:pPr>
            <a:r>
              <a:rPr b="1" lang="en-US" sz="1991">
                <a:solidFill>
                  <a:schemeClr val="dk1"/>
                </a:solidFill>
                <a:latin typeface="Courier New"/>
                <a:ea typeface="Courier New"/>
                <a:cs typeface="Courier New"/>
                <a:sym typeface="Courier New"/>
              </a:rPr>
              <a:t>&lt;/html&gt;</a:t>
            </a:r>
            <a:endParaRPr/>
          </a:p>
        </p:txBody>
      </p:sp>
      <p:cxnSp>
        <p:nvCxnSpPr>
          <p:cNvPr id="673" name="Google Shape;673;p58"/>
          <p:cNvCxnSpPr/>
          <p:nvPr/>
        </p:nvCxnSpPr>
        <p:spPr>
          <a:xfrm>
            <a:off x="1867746" y="3329094"/>
            <a:ext cx="9426222" cy="0"/>
          </a:xfrm>
          <a:prstGeom prst="straightConnector1">
            <a:avLst/>
          </a:prstGeom>
          <a:noFill/>
          <a:ln cap="flat" cmpd="sng" w="12700">
            <a:solidFill>
              <a:schemeClr val="dk1"/>
            </a:solidFill>
            <a:prstDash val="solid"/>
            <a:round/>
            <a:headEnd len="med" w="med" type="none"/>
            <a:tailEnd len="med" w="med" type="none"/>
          </a:ln>
        </p:spPr>
      </p:cxnSp>
      <p:sp>
        <p:nvSpPr>
          <p:cNvPr id="674" name="Google Shape;674;p58"/>
          <p:cNvSpPr txBox="1"/>
          <p:nvPr>
            <p:ph type="title"/>
          </p:nvPr>
        </p:nvSpPr>
        <p:spPr>
          <a:xfrm>
            <a:off x="330200" y="4483"/>
            <a:ext cx="12268199" cy="15322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Passing Parameters between JSP Pages ( cont.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9"/>
          <p:cNvSpPr txBox="1"/>
          <p:nvPr>
            <p:ph type="ctrTitle"/>
          </p:nvPr>
        </p:nvSpPr>
        <p:spPr>
          <a:xfrm>
            <a:off x="1121664" y="2036939"/>
            <a:ext cx="10799403" cy="4317594"/>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C00000"/>
              </a:buClr>
              <a:buSzPts val="4400"/>
              <a:buFont typeface="Gill Sans"/>
              <a:buNone/>
            </a:pPr>
            <a:r>
              <a:rPr lang="en-US"/>
              <a:t>JSP STANDARD ACTIONS</a:t>
            </a:r>
            <a:endParaRPr/>
          </a:p>
        </p:txBody>
      </p:sp>
      <p:pic>
        <p:nvPicPr>
          <p:cNvPr id="681" name="Google Shape;681;p59"/>
          <p:cNvPicPr preferRelativeResize="0"/>
          <p:nvPr/>
        </p:nvPicPr>
        <p:blipFill rotWithShape="1">
          <a:blip r:embed="rId3">
            <a:alphaModFix/>
          </a:blip>
          <a:srcRect b="0" l="0" r="0" t="0"/>
          <a:stretch/>
        </p:blipFill>
        <p:spPr>
          <a:xfrm>
            <a:off x="6045200" y="4876800"/>
            <a:ext cx="3251200" cy="346794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0"/>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forward Action</a:t>
            </a:r>
            <a:endParaRPr/>
          </a:p>
        </p:txBody>
      </p:sp>
      <p:sp>
        <p:nvSpPr>
          <p:cNvPr id="688" name="Google Shape;688;p60"/>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901"/>
              <a:buFont typeface="Arial"/>
              <a:buChar char="•"/>
            </a:pPr>
            <a:r>
              <a:rPr lang="en-US" sz="3413"/>
              <a:t>JSP standard action elements simplify the access actions to other Web components such as </a:t>
            </a:r>
            <a:r>
              <a:rPr lang="en-US" sz="3413">
                <a:solidFill>
                  <a:srgbClr val="FF0000"/>
                </a:solidFill>
              </a:rPr>
              <a:t>Servlet</a:t>
            </a:r>
            <a:r>
              <a:rPr lang="en-US" sz="3413"/>
              <a:t>, </a:t>
            </a:r>
            <a:r>
              <a:rPr lang="en-US" sz="3413">
                <a:solidFill>
                  <a:srgbClr val="FF0000"/>
                </a:solidFill>
              </a:rPr>
              <a:t>JSP</a:t>
            </a:r>
            <a:r>
              <a:rPr lang="en-US" sz="3413"/>
              <a:t>, or </a:t>
            </a:r>
            <a:r>
              <a:rPr lang="en-US" sz="3413">
                <a:solidFill>
                  <a:srgbClr val="FF0000"/>
                </a:solidFill>
              </a:rPr>
              <a:t>JavaBean</a:t>
            </a:r>
            <a:r>
              <a:rPr lang="en-US" sz="3413"/>
              <a:t> components.</a:t>
            </a:r>
            <a:endParaRPr/>
          </a:p>
          <a:p>
            <a:pPr indent="-75875" lvl="0" marL="260092" rtl="0" algn="just">
              <a:lnSpc>
                <a:spcPct val="90000"/>
              </a:lnSpc>
              <a:spcBef>
                <a:spcPts val="2560"/>
              </a:spcBef>
              <a:spcAft>
                <a:spcPts val="0"/>
              </a:spcAft>
              <a:buSzPts val="2901"/>
              <a:buFont typeface="Arial"/>
              <a:buNone/>
            </a:pPr>
            <a:r>
              <a:t/>
            </a:r>
            <a:endParaRPr sz="3413"/>
          </a:p>
          <a:p>
            <a:pPr indent="-260092" lvl="0" marL="260092" rtl="0" algn="just">
              <a:lnSpc>
                <a:spcPct val="90000"/>
              </a:lnSpc>
              <a:spcBef>
                <a:spcPts val="2560"/>
              </a:spcBef>
              <a:spcAft>
                <a:spcPts val="0"/>
              </a:spcAft>
              <a:buSzPts val="2901"/>
              <a:buFont typeface="Arial"/>
              <a:buChar char="•"/>
            </a:pPr>
            <a:r>
              <a:rPr lang="en-US" sz="3413"/>
              <a:t>This action forwards the request to another page, </a:t>
            </a:r>
            <a:r>
              <a:rPr i="1" lang="en-US" sz="3413"/>
              <a:t>i.e.</a:t>
            </a:r>
            <a:r>
              <a:rPr lang="en-US" sz="3413"/>
              <a:t> an internal redirect. </a:t>
            </a:r>
            <a:endParaRPr/>
          </a:p>
          <a:p>
            <a:pPr indent="-260092" lvl="0" marL="260092" rtl="0" algn="just">
              <a:lnSpc>
                <a:spcPct val="90000"/>
              </a:lnSpc>
              <a:spcBef>
                <a:spcPts val="2560"/>
              </a:spcBef>
              <a:spcAft>
                <a:spcPts val="0"/>
              </a:spcAft>
              <a:buSzPts val="2901"/>
              <a:buFont typeface="Arial"/>
              <a:buChar char="•"/>
            </a:pPr>
            <a:r>
              <a:rPr lang="en-US" sz="3413"/>
              <a:t>For example, it forwards the control from current page to </a:t>
            </a:r>
            <a:r>
              <a:rPr i="1" lang="en-US" sz="3413"/>
              <a:t>second.jsp</a:t>
            </a:r>
            <a:r>
              <a:rPr lang="en-US" sz="3413"/>
              <a:t>. </a:t>
            </a:r>
            <a:endParaRPr/>
          </a:p>
          <a:p>
            <a:pPr indent="-260092" lvl="0" marL="260092" rtl="0" algn="just">
              <a:lnSpc>
                <a:spcPct val="90000"/>
              </a:lnSpc>
              <a:spcBef>
                <a:spcPts val="2560"/>
              </a:spcBef>
              <a:spcAft>
                <a:spcPts val="0"/>
              </a:spcAft>
              <a:buSzPts val="2901"/>
              <a:buNone/>
            </a:pPr>
            <a:r>
              <a:t/>
            </a:r>
            <a:endParaRPr sz="3413"/>
          </a:p>
        </p:txBody>
      </p:sp>
      <p:sp>
        <p:nvSpPr>
          <p:cNvPr id="689" name="Google Shape;689;p60"/>
          <p:cNvSpPr/>
          <p:nvPr/>
        </p:nvSpPr>
        <p:spPr>
          <a:xfrm>
            <a:off x="1300480" y="7261013"/>
            <a:ext cx="736938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690" name="Google Shape;690;p60"/>
          <p:cNvSpPr/>
          <p:nvPr/>
        </p:nvSpPr>
        <p:spPr>
          <a:xfrm>
            <a:off x="650240" y="7396480"/>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91" name="Google Shape;691;p60"/>
          <p:cNvSpPr txBox="1"/>
          <p:nvPr/>
        </p:nvSpPr>
        <p:spPr>
          <a:xfrm>
            <a:off x="1625600" y="7288108"/>
            <a:ext cx="682752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A50021"/>
              </a:buClr>
              <a:buSzPts val="2560"/>
              <a:buFont typeface="Rockwell"/>
              <a:buNone/>
            </a:pPr>
            <a:r>
              <a:rPr b="1" lang="en-US" sz="2560">
                <a:solidFill>
                  <a:srgbClr val="A50021"/>
                </a:solidFill>
                <a:latin typeface="Rockwell"/>
                <a:ea typeface="Rockwell"/>
                <a:cs typeface="Rockwell"/>
                <a:sym typeface="Rockwell"/>
              </a:rPr>
              <a:t>&lt;jsp:</a:t>
            </a:r>
            <a:r>
              <a:rPr b="1" lang="en-US" sz="2560">
                <a:solidFill>
                  <a:srgbClr val="FF0000"/>
                </a:solidFill>
                <a:latin typeface="Rockwell"/>
                <a:ea typeface="Rockwell"/>
                <a:cs typeface="Rockwell"/>
                <a:sym typeface="Rockwell"/>
              </a:rPr>
              <a:t>forward</a:t>
            </a:r>
            <a:r>
              <a:rPr b="1" lang="en-US" sz="2560">
                <a:solidFill>
                  <a:srgbClr val="A50021"/>
                </a:solidFill>
                <a:latin typeface="Rockwell"/>
                <a:ea typeface="Rockwell"/>
                <a:cs typeface="Rockwell"/>
                <a:sym typeface="Rockwell"/>
              </a:rPr>
              <a:t> page='</a:t>
            </a:r>
            <a:r>
              <a:rPr b="1" lang="en-US" sz="2560">
                <a:solidFill>
                  <a:srgbClr val="3333CC"/>
                </a:solidFill>
                <a:latin typeface="Rockwell"/>
                <a:ea typeface="Rockwell"/>
                <a:cs typeface="Rockwell"/>
                <a:sym typeface="Rockwell"/>
              </a:rPr>
              <a:t>second.jsp</a:t>
            </a:r>
            <a:r>
              <a:rPr b="1" lang="en-US" sz="2560">
                <a:solidFill>
                  <a:srgbClr val="A50021"/>
                </a:solidFill>
                <a:latin typeface="Rockwell"/>
                <a:ea typeface="Rockwell"/>
                <a:cs typeface="Rockwell"/>
                <a:sym typeface="Rockwell"/>
              </a:rPr>
              <a:t>'/&gt;</a:t>
            </a:r>
            <a:endParaRPr/>
          </a:p>
        </p:txBody>
      </p:sp>
      <p:sp>
        <p:nvSpPr>
          <p:cNvPr id="692" name="Google Shape;692;p60"/>
          <p:cNvSpPr/>
          <p:nvPr/>
        </p:nvSpPr>
        <p:spPr>
          <a:xfrm>
            <a:off x="1300480" y="3576320"/>
            <a:ext cx="7369387"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693" name="Google Shape;693;p60"/>
          <p:cNvSpPr/>
          <p:nvPr/>
        </p:nvSpPr>
        <p:spPr>
          <a:xfrm>
            <a:off x="650240" y="3711787"/>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694" name="Google Shape;694;p60"/>
          <p:cNvSpPr txBox="1"/>
          <p:nvPr/>
        </p:nvSpPr>
        <p:spPr>
          <a:xfrm>
            <a:off x="1625600" y="3603414"/>
            <a:ext cx="682752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A50021"/>
                </a:solidFill>
                <a:latin typeface="Rockwell"/>
                <a:ea typeface="Rockwell"/>
                <a:cs typeface="Rockwell"/>
                <a:sym typeface="Rockwell"/>
              </a:rPr>
              <a:t>&lt;jsp:</a:t>
            </a:r>
            <a:r>
              <a:rPr b="1" lang="en-US" sz="2560">
                <a:solidFill>
                  <a:srgbClr val="FF0000"/>
                </a:solidFill>
                <a:latin typeface="Rockwell"/>
                <a:ea typeface="Rockwell"/>
                <a:cs typeface="Rockwell"/>
                <a:sym typeface="Rockwell"/>
              </a:rPr>
              <a:t>forward</a:t>
            </a:r>
            <a:r>
              <a:rPr b="1" lang="en-US" sz="2560">
                <a:solidFill>
                  <a:srgbClr val="A50021"/>
                </a:solidFill>
                <a:latin typeface="Rockwell"/>
                <a:ea typeface="Rockwell"/>
                <a:cs typeface="Rockwell"/>
                <a:sym typeface="Rockwell"/>
              </a:rPr>
              <a:t>  page="</a:t>
            </a:r>
            <a:r>
              <a:rPr b="1" lang="en-US" sz="2560">
                <a:solidFill>
                  <a:srgbClr val="3333CC"/>
                </a:solidFill>
                <a:latin typeface="Rockwell"/>
                <a:ea typeface="Rockwell"/>
                <a:cs typeface="Rockwell"/>
                <a:sym typeface="Rockwell"/>
              </a:rPr>
              <a:t>another page</a:t>
            </a:r>
            <a:r>
              <a:rPr b="1" lang="en-US" sz="2560">
                <a:solidFill>
                  <a:srgbClr val="A50021"/>
                </a:solidFill>
                <a:latin typeface="Rockwell"/>
                <a:ea typeface="Rockwell"/>
                <a:cs typeface="Rockwell"/>
                <a:sym typeface="Rockwell"/>
              </a:rPr>
              <a:t>" /&gt;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1"/>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include Action</a:t>
            </a:r>
            <a:endParaRPr/>
          </a:p>
        </p:txBody>
      </p:sp>
      <p:sp>
        <p:nvSpPr>
          <p:cNvPr id="701" name="Google Shape;701;p61"/>
          <p:cNvSpPr txBox="1"/>
          <p:nvPr>
            <p:ph idx="1" type="body"/>
          </p:nvPr>
        </p:nvSpPr>
        <p:spPr>
          <a:xfrm>
            <a:off x="975350" y="1905000"/>
            <a:ext cx="11054100" cy="7080300"/>
          </a:xfrm>
          <a:prstGeom prst="rect">
            <a:avLst/>
          </a:prstGeom>
          <a:noFill/>
          <a:ln>
            <a:noFill/>
          </a:ln>
        </p:spPr>
        <p:txBody>
          <a:bodyPr anchorCtr="0" anchor="t" bIns="45700" lIns="91425" spcFirstLastPara="1" rIns="91425" wrap="square" tIns="45700">
            <a:noAutofit/>
          </a:bodyPr>
          <a:lstStyle/>
          <a:p>
            <a:pPr indent="-247392" lvl="0" marL="260092" rtl="0" algn="just">
              <a:lnSpc>
                <a:spcPct val="90000"/>
              </a:lnSpc>
              <a:spcBef>
                <a:spcPts val="0"/>
              </a:spcBef>
              <a:spcAft>
                <a:spcPts val="0"/>
              </a:spcAft>
              <a:buSzPts val="2701"/>
              <a:buFont typeface="Arial"/>
              <a:buChar char="•"/>
            </a:pPr>
            <a:r>
              <a:rPr lang="en-US" sz="3213"/>
              <a:t>In a</a:t>
            </a:r>
            <a:r>
              <a:rPr lang="en-US" sz="3213"/>
              <a:t>ddition to the JSP page include directive that includes a page at the JSP translation time, JSP also supports an action that can dynamically include a page at run-time. </a:t>
            </a:r>
            <a:endParaRPr sz="2644"/>
          </a:p>
          <a:p>
            <a:pPr indent="-75875" lvl="0" marL="260092" rtl="0" algn="just">
              <a:lnSpc>
                <a:spcPct val="90000"/>
              </a:lnSpc>
              <a:spcBef>
                <a:spcPts val="2560"/>
              </a:spcBef>
              <a:spcAft>
                <a:spcPts val="0"/>
              </a:spcAft>
              <a:buSzPts val="2901"/>
              <a:buFont typeface="Arial"/>
              <a:buNone/>
            </a:pPr>
            <a:r>
              <a:t/>
            </a:r>
            <a:endParaRPr sz="3213"/>
          </a:p>
          <a:p>
            <a:pPr indent="-247391" lvl="0" marL="260092" rtl="0" algn="just">
              <a:lnSpc>
                <a:spcPct val="90000"/>
              </a:lnSpc>
              <a:spcBef>
                <a:spcPts val="2560"/>
              </a:spcBef>
              <a:spcAft>
                <a:spcPts val="0"/>
              </a:spcAft>
              <a:buSzPts val="2701"/>
              <a:buFont typeface="Arial"/>
              <a:buChar char="•"/>
            </a:pPr>
            <a:r>
              <a:rPr lang="en-US" sz="3213"/>
              <a:t>The jsp:include action element is like a function call. At runtime, the included file will be ‘executed’ and the result content will be included with the source JSP page. </a:t>
            </a:r>
            <a:endParaRPr sz="3213"/>
          </a:p>
          <a:p>
            <a:pPr indent="-247391" lvl="0" marL="260092" rtl="0" algn="just">
              <a:lnSpc>
                <a:spcPct val="90000"/>
              </a:lnSpc>
              <a:spcBef>
                <a:spcPts val="2560"/>
              </a:spcBef>
              <a:spcAft>
                <a:spcPts val="0"/>
              </a:spcAft>
              <a:buSzPts val="2701"/>
              <a:buFont typeface="Arial"/>
              <a:buChar char="•"/>
            </a:pPr>
            <a:r>
              <a:rPr lang="en-US" sz="3213"/>
              <a:t>When the included JSP page is called, both the request and response objects are passed as parameters.</a:t>
            </a:r>
            <a:r>
              <a:rPr lang="en-US" sz="3213"/>
              <a:t> </a:t>
            </a:r>
            <a:endParaRPr sz="3213"/>
          </a:p>
          <a:p>
            <a:pPr indent="-247391" lvl="0" marL="260092" rtl="0" algn="just">
              <a:lnSpc>
                <a:spcPct val="90000"/>
              </a:lnSpc>
              <a:spcBef>
                <a:spcPts val="2560"/>
              </a:spcBef>
              <a:spcAft>
                <a:spcPts val="0"/>
              </a:spcAft>
              <a:buSzPts val="2701"/>
              <a:buFont typeface="Arial"/>
              <a:buChar char="•"/>
            </a:pPr>
            <a:r>
              <a:rPr i="1" lang="en-US" sz="3213"/>
              <a:t>Remember that the include directive only copies the contents once and never changes afterwards since it is static.</a:t>
            </a:r>
            <a:r>
              <a:rPr lang="en-US" sz="3213"/>
              <a:t> </a:t>
            </a:r>
            <a:endParaRPr sz="3213"/>
          </a:p>
          <a:p>
            <a:pPr indent="0" lvl="0" marL="260092" rtl="0" algn="just">
              <a:lnSpc>
                <a:spcPct val="90000"/>
              </a:lnSpc>
              <a:spcBef>
                <a:spcPts val="2560"/>
              </a:spcBef>
              <a:spcAft>
                <a:spcPts val="0"/>
              </a:spcAft>
              <a:buNone/>
            </a:pPr>
            <a:r>
              <a:t/>
            </a:r>
            <a:endParaRPr sz="2644"/>
          </a:p>
        </p:txBody>
      </p:sp>
      <p:sp>
        <p:nvSpPr>
          <p:cNvPr id="702" name="Google Shape;702;p61"/>
          <p:cNvSpPr/>
          <p:nvPr/>
        </p:nvSpPr>
        <p:spPr>
          <a:xfrm>
            <a:off x="1627554" y="3969465"/>
            <a:ext cx="10715695"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03" name="Google Shape;703;p61"/>
          <p:cNvSpPr/>
          <p:nvPr/>
        </p:nvSpPr>
        <p:spPr>
          <a:xfrm>
            <a:off x="977314" y="4104931"/>
            <a:ext cx="34199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704" name="Google Shape;704;p61"/>
          <p:cNvSpPr txBox="1"/>
          <p:nvPr/>
        </p:nvSpPr>
        <p:spPr>
          <a:xfrm>
            <a:off x="1844300" y="3996559"/>
            <a:ext cx="10601699"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A50021"/>
                </a:solidFill>
                <a:latin typeface="Rockwell"/>
                <a:ea typeface="Rockwell"/>
                <a:cs typeface="Rockwell"/>
                <a:sym typeface="Rockwell"/>
              </a:rPr>
              <a:t>&lt;jsp:</a:t>
            </a:r>
            <a:r>
              <a:rPr lang="en-US" sz="2560">
                <a:solidFill>
                  <a:srgbClr val="FF0000"/>
                </a:solidFill>
                <a:latin typeface="Rockwell"/>
                <a:ea typeface="Rockwell"/>
                <a:cs typeface="Rockwell"/>
                <a:sym typeface="Rockwell"/>
              </a:rPr>
              <a:t>include</a:t>
            </a:r>
            <a:r>
              <a:rPr lang="en-US" sz="2560">
                <a:solidFill>
                  <a:schemeClr val="dk1"/>
                </a:solidFill>
                <a:latin typeface="Rockwell"/>
                <a:ea typeface="Rockwell"/>
                <a:cs typeface="Rockwell"/>
                <a:sym typeface="Rockwell"/>
              </a:rPr>
              <a:t> page = </a:t>
            </a:r>
            <a:r>
              <a:rPr b="1" lang="en-US" sz="2560">
                <a:solidFill>
                  <a:srgbClr val="3333CC"/>
                </a:solidFill>
                <a:latin typeface="Rockwell"/>
                <a:ea typeface="Rockwell"/>
                <a:cs typeface="Rockwell"/>
                <a:sym typeface="Rockwell"/>
              </a:rPr>
              <a:t>“&lt;JSP or html page&gt;” </a:t>
            </a:r>
            <a:r>
              <a:rPr b="1" lang="en-US" sz="2560">
                <a:solidFill>
                  <a:srgbClr val="A50021"/>
                </a:solidFill>
                <a:latin typeface="Rockwell"/>
                <a:ea typeface="Rockwell"/>
                <a:cs typeface="Rockwell"/>
                <a:sym typeface="Rockwell"/>
              </a:rPr>
              <a:t>/&gt;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2"/>
          <p:cNvSpPr txBox="1"/>
          <p:nvPr>
            <p:ph type="title"/>
          </p:nvPr>
        </p:nvSpPr>
        <p:spPr>
          <a:xfrm>
            <a:off x="659109" y="0"/>
            <a:ext cx="12326400" cy="16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Example 1: &lt;jsp:include&gt; without parameters</a:t>
            </a:r>
            <a:endParaRPr/>
          </a:p>
        </p:txBody>
      </p:sp>
      <p:sp>
        <p:nvSpPr>
          <p:cNvPr id="711" name="Google Shape;711;p62"/>
          <p:cNvSpPr txBox="1"/>
          <p:nvPr>
            <p:ph idx="1" type="body"/>
          </p:nvPr>
        </p:nvSpPr>
        <p:spPr>
          <a:xfrm>
            <a:off x="975360" y="1905000"/>
            <a:ext cx="11054100" cy="6873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700">
                <a:solidFill>
                  <a:srgbClr val="222426"/>
                </a:solidFill>
                <a:highlight>
                  <a:srgbClr val="FFFFFF"/>
                </a:highlight>
                <a:latin typeface="Arial"/>
                <a:ea typeface="Arial"/>
                <a:cs typeface="Arial"/>
                <a:sym typeface="Arial"/>
              </a:rPr>
              <a:t>In this example we will use &lt;jsp:include&gt; action tag without parameters. As a result the page will be included in the current JSP page as it is:</a:t>
            </a:r>
            <a:endParaRPr sz="1700">
              <a:solidFill>
                <a:srgbClr val="222426"/>
              </a:solidFill>
              <a:highlight>
                <a:srgbClr val="FFFFFF"/>
              </a:highlight>
              <a:latin typeface="Arial"/>
              <a:ea typeface="Arial"/>
              <a:cs typeface="Arial"/>
              <a:sym typeface="Arial"/>
            </a:endParaRPr>
          </a:p>
          <a:p>
            <a:pPr indent="0" lvl="0" marL="0" rtl="0" algn="l">
              <a:lnSpc>
                <a:spcPct val="115000"/>
              </a:lnSpc>
              <a:spcBef>
                <a:spcPts val="2000"/>
              </a:spcBef>
              <a:spcAft>
                <a:spcPts val="0"/>
              </a:spcAft>
              <a:buClr>
                <a:schemeClr val="dk1"/>
              </a:buClr>
              <a:buSzPts val="1100"/>
              <a:buFont typeface="Arial"/>
              <a:buNone/>
            </a:pPr>
            <a:r>
              <a:rPr lang="en-US" sz="1600" u="sng">
                <a:solidFill>
                  <a:srgbClr val="222426"/>
                </a:solidFill>
                <a:highlight>
                  <a:srgbClr val="FFFFFF"/>
                </a:highlight>
                <a:latin typeface="Arial"/>
                <a:ea typeface="Arial"/>
                <a:cs typeface="Arial"/>
                <a:sym typeface="Arial"/>
              </a:rPr>
              <a:t>index.jsp</a:t>
            </a:r>
            <a:endParaRPr sz="1600" u="sng">
              <a:solidFill>
                <a:srgbClr val="222426"/>
              </a:solidFill>
              <a:highlight>
                <a:srgbClr val="FFFFFF"/>
              </a:highlight>
              <a:latin typeface="Arial"/>
              <a:ea typeface="Arial"/>
              <a:cs typeface="Arial"/>
              <a:sym typeface="Arial"/>
            </a:endParaRPr>
          </a:p>
          <a:p>
            <a:pPr indent="0" lvl="0" marL="0" rtl="0" algn="just">
              <a:spcBef>
                <a:spcPts val="2000"/>
              </a:spcBef>
              <a:spcAft>
                <a:spcPts val="0"/>
              </a:spcAft>
              <a:buNone/>
            </a:pPr>
            <a:r>
              <a:rPr lang="en-US" sz="1300">
                <a:solidFill>
                  <a:srgbClr val="800000"/>
                </a:solidFill>
                <a:highlight>
                  <a:srgbClr val="EEEEEE"/>
                </a:highlight>
                <a:latin typeface="Courier New"/>
                <a:ea typeface="Courier New"/>
                <a:cs typeface="Courier New"/>
                <a:sym typeface="Courier New"/>
              </a:rPr>
              <a:t>&lt;html&gt;</a:t>
            </a:r>
            <a:r>
              <a:rPr lang="en-US" sz="1300">
                <a:highlight>
                  <a:srgbClr val="EEEEEE"/>
                </a:highlight>
                <a:latin typeface="Courier New"/>
                <a:ea typeface="Courier New"/>
                <a:cs typeface="Courier New"/>
                <a:sym typeface="Courier New"/>
              </a:rPr>
              <a:t> </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&lt;head&gt;</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&lt;title&gt;</a:t>
            </a:r>
            <a:r>
              <a:rPr lang="en-US" sz="1300">
                <a:highlight>
                  <a:srgbClr val="EEEEEE"/>
                </a:highlight>
                <a:latin typeface="Courier New"/>
                <a:ea typeface="Courier New"/>
                <a:cs typeface="Courier New"/>
                <a:sym typeface="Courier New"/>
              </a:rPr>
              <a:t>JSP Include example</a:t>
            </a:r>
            <a:r>
              <a:rPr lang="en-US" sz="1300">
                <a:solidFill>
                  <a:srgbClr val="800000"/>
                </a:solidFill>
                <a:highlight>
                  <a:srgbClr val="EEEEEE"/>
                </a:highlight>
                <a:latin typeface="Courier New"/>
                <a:ea typeface="Courier New"/>
                <a:cs typeface="Courier New"/>
                <a:sym typeface="Courier New"/>
              </a:rPr>
              <a:t>&lt;/title&gt;</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&lt;/head&gt;</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&lt;body&gt;</a:t>
            </a:r>
            <a:r>
              <a:rPr lang="en-US" sz="1300">
                <a:highlight>
                  <a:srgbClr val="EEEEEE"/>
                </a:highlight>
                <a:latin typeface="Courier New"/>
                <a:ea typeface="Courier New"/>
                <a:cs typeface="Courier New"/>
                <a:sym typeface="Courier New"/>
              </a:rPr>
              <a:t> </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&lt;b&gt;</a:t>
            </a:r>
            <a:r>
              <a:rPr lang="en-US" sz="1300">
                <a:highlight>
                  <a:srgbClr val="EEEEEE"/>
                </a:highlight>
                <a:latin typeface="Courier New"/>
                <a:ea typeface="Courier New"/>
                <a:cs typeface="Courier New"/>
                <a:sym typeface="Courier New"/>
              </a:rPr>
              <a:t>index.jsp Page</a:t>
            </a:r>
            <a:r>
              <a:rPr lang="en-US" sz="1300">
                <a:solidFill>
                  <a:srgbClr val="800000"/>
                </a:solidFill>
                <a:highlight>
                  <a:srgbClr val="EEEEEE"/>
                </a:highlight>
                <a:latin typeface="Courier New"/>
                <a:ea typeface="Courier New"/>
                <a:cs typeface="Courier New"/>
                <a:sym typeface="Courier New"/>
              </a:rPr>
              <a:t>&lt;/b&gt;&lt;br&gt;</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&lt;jsp:include</a:t>
            </a:r>
            <a:r>
              <a:rPr lang="en-US" sz="1300">
                <a:highlight>
                  <a:srgbClr val="EEEEEE"/>
                </a:highlight>
                <a:latin typeface="Courier New"/>
                <a:ea typeface="Courier New"/>
                <a:cs typeface="Courier New"/>
                <a:sym typeface="Courier New"/>
              </a:rPr>
              <a:t> </a:t>
            </a:r>
            <a:r>
              <a:rPr lang="en-US" sz="1300">
                <a:solidFill>
                  <a:srgbClr val="FF0000"/>
                </a:solidFill>
                <a:highlight>
                  <a:srgbClr val="EEEEEE"/>
                </a:highlight>
                <a:latin typeface="Courier New"/>
                <a:ea typeface="Courier New"/>
                <a:cs typeface="Courier New"/>
                <a:sym typeface="Courier New"/>
              </a:rPr>
              <a:t>page</a:t>
            </a:r>
            <a:r>
              <a:rPr lang="en-US" sz="1300">
                <a:highlight>
                  <a:srgbClr val="EEEEEE"/>
                </a:highlight>
                <a:latin typeface="Courier New"/>
                <a:ea typeface="Courier New"/>
                <a:cs typeface="Courier New"/>
                <a:sym typeface="Courier New"/>
              </a:rPr>
              <a:t>=</a:t>
            </a:r>
            <a:r>
              <a:rPr lang="en-US" sz="1300">
                <a:solidFill>
                  <a:srgbClr val="0000FF"/>
                </a:solidFill>
                <a:highlight>
                  <a:srgbClr val="EEEEEE"/>
                </a:highlight>
                <a:latin typeface="Courier New"/>
                <a:ea typeface="Courier New"/>
                <a:cs typeface="Courier New"/>
                <a:sym typeface="Courier New"/>
              </a:rPr>
              <a:t>"Page2.jsp"</a:t>
            </a:r>
            <a:r>
              <a:rPr lang="en-US" sz="1300">
                <a:highlight>
                  <a:srgbClr val="EEEEEE"/>
                </a:highlight>
                <a:latin typeface="Courier New"/>
                <a:ea typeface="Courier New"/>
                <a:cs typeface="Courier New"/>
                <a:sym typeface="Courier New"/>
              </a:rPr>
              <a:t> </a:t>
            </a:r>
            <a:r>
              <a:rPr lang="en-US" sz="1300">
                <a:solidFill>
                  <a:srgbClr val="800000"/>
                </a:solidFill>
                <a:highlight>
                  <a:srgbClr val="EEEEEE"/>
                </a:highlight>
                <a:latin typeface="Courier New"/>
                <a:ea typeface="Courier New"/>
                <a:cs typeface="Courier New"/>
                <a:sym typeface="Courier New"/>
              </a:rPr>
              <a:t>/&gt;</a:t>
            </a:r>
            <a:r>
              <a:rPr lang="en-US" sz="1300">
                <a:highlight>
                  <a:srgbClr val="EEEEEE"/>
                </a:highlight>
                <a:latin typeface="Courier New"/>
                <a:ea typeface="Courier New"/>
                <a:cs typeface="Courier New"/>
                <a:sym typeface="Courier New"/>
              </a:rPr>
              <a:t> </a:t>
            </a:r>
            <a:endParaRPr sz="1300">
              <a:highlight>
                <a:srgbClr val="EEEEEE"/>
              </a:highlight>
              <a:latin typeface="Courier New"/>
              <a:ea typeface="Courier New"/>
              <a:cs typeface="Courier New"/>
              <a:sym typeface="Courier New"/>
            </a:endParaRPr>
          </a:p>
          <a:p>
            <a:pPr indent="0" lvl="0" marL="0" rtl="0" algn="just">
              <a:spcBef>
                <a:spcPts val="1707"/>
              </a:spcBef>
              <a:spcAft>
                <a:spcPts val="0"/>
              </a:spcAft>
              <a:buNone/>
            </a:pPr>
            <a:r>
              <a:rPr lang="en-US" sz="1300">
                <a:solidFill>
                  <a:srgbClr val="800000"/>
                </a:solidFill>
                <a:highlight>
                  <a:srgbClr val="EEEEEE"/>
                </a:highlight>
                <a:latin typeface="Courier New"/>
                <a:ea typeface="Courier New"/>
                <a:cs typeface="Courier New"/>
                <a:sym typeface="Courier New"/>
              </a:rPr>
              <a:t>&lt;/body&gt;</a:t>
            </a:r>
            <a:r>
              <a:rPr lang="en-US" sz="1300">
                <a:highlight>
                  <a:srgbClr val="EEEEEE"/>
                </a:highlight>
                <a:latin typeface="Courier New"/>
                <a:ea typeface="Courier New"/>
                <a:cs typeface="Courier New"/>
                <a:sym typeface="Courier New"/>
              </a:rPr>
              <a:t> </a:t>
            </a:r>
            <a:endParaRPr sz="1300">
              <a:highlight>
                <a:srgbClr val="EEEEEE"/>
              </a:highlight>
              <a:latin typeface="Courier New"/>
              <a:ea typeface="Courier New"/>
              <a:cs typeface="Courier New"/>
              <a:sym typeface="Courier New"/>
            </a:endParaRPr>
          </a:p>
          <a:p>
            <a:pPr indent="0" lvl="0" marL="25400" marR="25400" rtl="0" algn="l">
              <a:lnSpc>
                <a:spcPct val="115000"/>
              </a:lnSpc>
              <a:spcBef>
                <a:spcPts val="1707"/>
              </a:spcBef>
              <a:spcAft>
                <a:spcPts val="0"/>
              </a:spcAft>
              <a:buClr>
                <a:schemeClr val="dk1"/>
              </a:buClr>
              <a:buSzPts val="1100"/>
              <a:buFont typeface="Arial"/>
              <a:buNone/>
            </a:pPr>
            <a:r>
              <a:rPr lang="en-US" sz="1300">
                <a:solidFill>
                  <a:srgbClr val="800000"/>
                </a:solidFill>
                <a:highlight>
                  <a:srgbClr val="EEEEEE"/>
                </a:highlight>
                <a:latin typeface="Courier New"/>
                <a:ea typeface="Courier New"/>
                <a:cs typeface="Courier New"/>
                <a:sym typeface="Courier New"/>
              </a:rPr>
              <a:t>&lt;/html&gt;</a:t>
            </a:r>
            <a:endParaRPr sz="1300">
              <a:solidFill>
                <a:srgbClr val="800000"/>
              </a:solidFill>
              <a:highlight>
                <a:srgbClr val="EEEEE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600" u="sng">
                <a:solidFill>
                  <a:srgbClr val="222426"/>
                </a:solidFill>
                <a:highlight>
                  <a:srgbClr val="FFFFFF"/>
                </a:highlight>
                <a:latin typeface="Arial"/>
                <a:ea typeface="Arial"/>
                <a:cs typeface="Arial"/>
                <a:sym typeface="Arial"/>
              </a:rPr>
              <a:t>Page2.jsp</a:t>
            </a:r>
            <a:endParaRPr sz="1600" u="sng">
              <a:solidFill>
                <a:srgbClr val="222426"/>
              </a:solidFill>
              <a:highlight>
                <a:srgbClr val="FFFFFF"/>
              </a:highlight>
              <a:latin typeface="Arial"/>
              <a:ea typeface="Arial"/>
              <a:cs typeface="Arial"/>
              <a:sym typeface="Arial"/>
            </a:endParaRPr>
          </a:p>
          <a:p>
            <a:pPr indent="0" lvl="0" marL="0" rtl="0" algn="just">
              <a:spcBef>
                <a:spcPts val="2000"/>
              </a:spcBef>
              <a:spcAft>
                <a:spcPts val="0"/>
              </a:spcAft>
              <a:buNone/>
            </a:pPr>
            <a:r>
              <a:rPr lang="en-US" sz="1300">
                <a:solidFill>
                  <a:srgbClr val="800000"/>
                </a:solidFill>
                <a:highlight>
                  <a:srgbClr val="EEEEEE"/>
                </a:highlight>
                <a:latin typeface="Courier New"/>
                <a:ea typeface="Courier New"/>
                <a:cs typeface="Courier New"/>
                <a:sym typeface="Courier New"/>
              </a:rPr>
              <a:t>&lt;b&gt;</a:t>
            </a:r>
            <a:r>
              <a:rPr lang="en-US" sz="1300">
                <a:highlight>
                  <a:srgbClr val="EEEEEE"/>
                </a:highlight>
                <a:latin typeface="Courier New"/>
                <a:ea typeface="Courier New"/>
                <a:cs typeface="Courier New"/>
                <a:sym typeface="Courier New"/>
              </a:rPr>
              <a:t>Page2.jsp</a:t>
            </a:r>
            <a:r>
              <a:rPr lang="en-US" sz="1300">
                <a:solidFill>
                  <a:srgbClr val="800000"/>
                </a:solidFill>
                <a:highlight>
                  <a:srgbClr val="EEEEEE"/>
                </a:highlight>
                <a:latin typeface="Courier New"/>
                <a:ea typeface="Courier New"/>
                <a:cs typeface="Courier New"/>
                <a:sym typeface="Courier New"/>
              </a:rPr>
              <a:t>&lt;/b&gt;&lt;br&gt;</a:t>
            </a:r>
            <a:endParaRPr sz="1300">
              <a:highlight>
                <a:srgbClr val="EEEEEE"/>
              </a:highlight>
              <a:latin typeface="Courier New"/>
              <a:ea typeface="Courier New"/>
              <a:cs typeface="Courier New"/>
              <a:sym typeface="Courier New"/>
            </a:endParaRPr>
          </a:p>
          <a:p>
            <a:pPr indent="0" lvl="0" marL="25400" marR="25400" rtl="0" algn="l">
              <a:lnSpc>
                <a:spcPct val="115000"/>
              </a:lnSpc>
              <a:spcBef>
                <a:spcPts val="1707"/>
              </a:spcBef>
              <a:spcAft>
                <a:spcPts val="0"/>
              </a:spcAft>
              <a:buClr>
                <a:schemeClr val="dk1"/>
              </a:buClr>
              <a:buSzPts val="1100"/>
              <a:buFont typeface="Arial"/>
              <a:buNone/>
            </a:pPr>
            <a:r>
              <a:rPr lang="en-US" sz="1300">
                <a:solidFill>
                  <a:srgbClr val="800000"/>
                </a:solidFill>
                <a:highlight>
                  <a:srgbClr val="EEEEEE"/>
                </a:highlight>
                <a:latin typeface="Courier New"/>
                <a:ea typeface="Courier New"/>
                <a:cs typeface="Courier New"/>
                <a:sym typeface="Courier New"/>
              </a:rPr>
              <a:t>&lt;i&gt;</a:t>
            </a:r>
            <a:r>
              <a:rPr lang="en-US" sz="1300">
                <a:highlight>
                  <a:srgbClr val="EEEEEE"/>
                </a:highlight>
                <a:latin typeface="Courier New"/>
                <a:ea typeface="Courier New"/>
                <a:cs typeface="Courier New"/>
                <a:sym typeface="Courier New"/>
              </a:rPr>
              <a:t> This is the content of Page2.jsp page</a:t>
            </a:r>
            <a:r>
              <a:rPr lang="en-US" sz="1300">
                <a:solidFill>
                  <a:srgbClr val="800000"/>
                </a:solidFill>
                <a:highlight>
                  <a:srgbClr val="EEEEEE"/>
                </a:highlight>
                <a:latin typeface="Courier New"/>
                <a:ea typeface="Courier New"/>
                <a:cs typeface="Courier New"/>
                <a:sym typeface="Courier New"/>
              </a:rPr>
              <a:t>&lt;/i&gt;</a:t>
            </a:r>
            <a:endParaRPr sz="1300">
              <a:solidFill>
                <a:srgbClr val="800000"/>
              </a:solidFill>
              <a:highlight>
                <a:srgbClr val="EEEEEE"/>
              </a:highlight>
              <a:latin typeface="Courier New"/>
              <a:ea typeface="Courier New"/>
              <a:cs typeface="Courier New"/>
              <a:sym typeface="Courier New"/>
            </a:endParaRPr>
          </a:p>
          <a:p>
            <a:pPr indent="0" lvl="0" marL="0" rtl="0" algn="just">
              <a:spcBef>
                <a:spcPts val="853"/>
              </a:spcBef>
              <a:spcAft>
                <a:spcPts val="1707"/>
              </a:spcAft>
              <a:buNone/>
            </a:pPr>
            <a:r>
              <a:t/>
            </a:r>
            <a:endParaRPr sz="3144"/>
          </a:p>
        </p:txBody>
      </p:sp>
      <p:pic>
        <p:nvPicPr>
          <p:cNvPr id="712" name="Google Shape;712;p62"/>
          <p:cNvPicPr preferRelativeResize="0"/>
          <p:nvPr/>
        </p:nvPicPr>
        <p:blipFill>
          <a:blip r:embed="rId3">
            <a:alphaModFix/>
          </a:blip>
          <a:stretch>
            <a:fillRect/>
          </a:stretch>
        </p:blipFill>
        <p:spPr>
          <a:xfrm>
            <a:off x="5929250" y="5662575"/>
            <a:ext cx="6344601" cy="2705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3"/>
          <p:cNvSpPr txBox="1"/>
          <p:nvPr>
            <p:ph type="title"/>
          </p:nvPr>
        </p:nvSpPr>
        <p:spPr>
          <a:xfrm>
            <a:off x="975360" y="152401"/>
            <a:ext cx="11054100" cy="1447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Example 2: Use of &lt;jsp:include&gt; along with &lt;jsp:param&gt;</a:t>
            </a:r>
            <a:endParaRPr/>
          </a:p>
        </p:txBody>
      </p:sp>
      <p:sp>
        <p:nvSpPr>
          <p:cNvPr id="719" name="Google Shape;719;p63"/>
          <p:cNvSpPr txBox="1"/>
          <p:nvPr>
            <p:ph idx="1" type="body"/>
          </p:nvPr>
        </p:nvSpPr>
        <p:spPr>
          <a:xfrm>
            <a:off x="421025" y="1945600"/>
            <a:ext cx="5756400" cy="6975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500" u="sng">
                <a:solidFill>
                  <a:srgbClr val="222426"/>
                </a:solidFill>
                <a:highlight>
                  <a:srgbClr val="FFFFFF"/>
                </a:highlight>
                <a:latin typeface="Arial"/>
                <a:ea typeface="Arial"/>
                <a:cs typeface="Arial"/>
                <a:sym typeface="Arial"/>
              </a:rPr>
              <a:t>index.jsp</a:t>
            </a:r>
            <a:endParaRPr sz="1500" u="sng">
              <a:solidFill>
                <a:srgbClr val="222426"/>
              </a:solidFill>
              <a:highlight>
                <a:srgbClr val="FFFFFF"/>
              </a:highlight>
              <a:latin typeface="Arial"/>
              <a:ea typeface="Arial"/>
              <a:cs typeface="Arial"/>
              <a:sym typeface="Arial"/>
            </a:endParaRPr>
          </a:p>
          <a:p>
            <a:pPr indent="0" lvl="0" marL="0" rtl="0" algn="l">
              <a:lnSpc>
                <a:spcPct val="115000"/>
              </a:lnSpc>
              <a:spcBef>
                <a:spcPts val="2000"/>
              </a:spcBef>
              <a:spcAft>
                <a:spcPts val="0"/>
              </a:spcAft>
              <a:buClr>
                <a:schemeClr val="dk1"/>
              </a:buClr>
              <a:buSzPts val="1100"/>
              <a:buFont typeface="Arial"/>
              <a:buNone/>
            </a:pPr>
            <a:r>
              <a:rPr lang="en-US" sz="1500">
                <a:solidFill>
                  <a:srgbClr val="222426"/>
                </a:solidFill>
                <a:highlight>
                  <a:srgbClr val="FFFFFF"/>
                </a:highlight>
                <a:latin typeface="Arial"/>
                <a:ea typeface="Arial"/>
                <a:cs typeface="Arial"/>
                <a:sym typeface="Arial"/>
              </a:rPr>
              <a:t>I’m using </a:t>
            </a:r>
            <a:r>
              <a:rPr b="1" lang="en-US" sz="1500">
                <a:solidFill>
                  <a:srgbClr val="222426"/>
                </a:solidFill>
                <a:highlight>
                  <a:srgbClr val="FFFFFF"/>
                </a:highlight>
                <a:latin typeface="Arial"/>
                <a:ea typeface="Arial"/>
                <a:cs typeface="Arial"/>
                <a:sym typeface="Arial"/>
              </a:rPr>
              <a:t>&lt;jsp:include&gt; action</a:t>
            </a:r>
            <a:r>
              <a:rPr lang="en-US" sz="1500">
                <a:solidFill>
                  <a:srgbClr val="222426"/>
                </a:solidFill>
                <a:highlight>
                  <a:srgbClr val="FFFFFF"/>
                </a:highlight>
                <a:latin typeface="Arial"/>
                <a:ea typeface="Arial"/>
                <a:cs typeface="Arial"/>
                <a:sym typeface="Arial"/>
              </a:rPr>
              <a:t> here along with &lt;jsp:param&gt; for passing parameters to the page which we are going to include.</a:t>
            </a:r>
            <a:endParaRPr sz="1500">
              <a:solidFill>
                <a:srgbClr val="222426"/>
              </a:solidFill>
              <a:highlight>
                <a:srgbClr val="FFFFFF"/>
              </a:highlight>
              <a:latin typeface="Arial"/>
              <a:ea typeface="Arial"/>
              <a:cs typeface="Arial"/>
              <a:sym typeface="Arial"/>
            </a:endParaRPr>
          </a:p>
          <a:p>
            <a:pPr indent="0" lvl="0" marL="0" rtl="0" algn="l">
              <a:spcBef>
                <a:spcPts val="2000"/>
              </a:spcBef>
              <a:spcAft>
                <a:spcPts val="0"/>
              </a:spcAft>
              <a:buNone/>
            </a:pPr>
            <a:r>
              <a:rPr b="1" lang="en-US" sz="1200">
                <a:solidFill>
                  <a:srgbClr val="800000"/>
                </a:solidFill>
                <a:highlight>
                  <a:srgbClr val="EEEEEE"/>
                </a:highlight>
                <a:latin typeface="Courier New"/>
                <a:ea typeface="Courier New"/>
                <a:cs typeface="Courier New"/>
                <a:sym typeface="Courier New"/>
              </a:rPr>
              <a:t>&lt;html&gt;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&lt;head&gt;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&lt;title&gt;</a:t>
            </a:r>
            <a:r>
              <a:rPr b="1" lang="en-US" sz="1200">
                <a:highlight>
                  <a:srgbClr val="EEEEEE"/>
                </a:highlight>
                <a:latin typeface="Courier New"/>
                <a:ea typeface="Courier New"/>
                <a:cs typeface="Courier New"/>
                <a:sym typeface="Courier New"/>
              </a:rPr>
              <a:t>JSP Include example with parameters</a:t>
            </a:r>
            <a:r>
              <a:rPr b="1" lang="en-US" sz="1200">
                <a:solidFill>
                  <a:srgbClr val="800000"/>
                </a:solidFill>
                <a:highlight>
                  <a:srgbClr val="EEEEEE"/>
                </a:highlight>
                <a:latin typeface="Courier New"/>
                <a:ea typeface="Courier New"/>
                <a:cs typeface="Courier New"/>
                <a:sym typeface="Courier New"/>
              </a:rPr>
              <a:t>&lt;/title&gt;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&lt;/head&gt;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&lt;body&gt;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&lt;h2&gt;</a:t>
            </a:r>
            <a:r>
              <a:rPr b="1" lang="en-US" sz="1200">
                <a:highlight>
                  <a:srgbClr val="EEEEEE"/>
                </a:highlight>
                <a:latin typeface="Courier New"/>
                <a:ea typeface="Courier New"/>
                <a:cs typeface="Courier New"/>
                <a:sym typeface="Courier New"/>
              </a:rPr>
              <a:t>This is index.jsp Page</a:t>
            </a:r>
            <a:r>
              <a:rPr b="1" lang="en-US" sz="1200">
                <a:solidFill>
                  <a:srgbClr val="800000"/>
                </a:solidFill>
                <a:highlight>
                  <a:srgbClr val="EEEEEE"/>
                </a:highlight>
                <a:latin typeface="Courier New"/>
                <a:ea typeface="Courier New"/>
                <a:cs typeface="Courier New"/>
                <a:sym typeface="Courier New"/>
              </a:rPr>
              <a:t>&lt;/h2&gt;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&lt;jsp:include</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page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"display.jsp"</a:t>
            </a:r>
            <a:r>
              <a:rPr b="1" lang="en-US" sz="1200">
                <a:solidFill>
                  <a:srgbClr val="800000"/>
                </a:solidFill>
                <a:highlight>
                  <a:srgbClr val="EEEEEE"/>
                </a:highlight>
                <a:latin typeface="Courier New"/>
                <a:ea typeface="Courier New"/>
                <a:cs typeface="Courier New"/>
                <a:sym typeface="Courier New"/>
              </a:rPr>
              <a:t>&gt;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&lt;jsp:param</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name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"userid"</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value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"ali"</a:t>
            </a:r>
            <a:r>
              <a:rPr b="1" lang="en-US" sz="1200">
                <a:highlight>
                  <a:srgbClr val="EEEEEE"/>
                </a:highlight>
                <a:latin typeface="Courier New"/>
                <a:ea typeface="Courier New"/>
                <a:cs typeface="Courier New"/>
                <a:sym typeface="Courier New"/>
              </a:rPr>
              <a:t> </a:t>
            </a:r>
            <a:r>
              <a:rPr b="1" lang="en-US" sz="1200">
                <a:solidFill>
                  <a:srgbClr val="800000"/>
                </a:solidFill>
                <a:highlight>
                  <a:srgbClr val="EEEEEE"/>
                </a:highlight>
                <a:latin typeface="Courier New"/>
                <a:ea typeface="Courier New"/>
                <a:cs typeface="Courier New"/>
                <a:sym typeface="Courier New"/>
              </a:rPr>
              <a:t>/&gt;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&lt;jsp:param</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name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"password"</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value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"12345"</a:t>
            </a:r>
            <a:r>
              <a:rPr b="1" lang="en-US" sz="1200">
                <a:highlight>
                  <a:srgbClr val="EEEEEE"/>
                </a:highlight>
                <a:latin typeface="Courier New"/>
                <a:ea typeface="Courier New"/>
                <a:cs typeface="Courier New"/>
                <a:sym typeface="Courier New"/>
              </a:rPr>
              <a:t> </a:t>
            </a:r>
            <a:r>
              <a:rPr b="1" lang="en-US" sz="1200">
                <a:solidFill>
                  <a:srgbClr val="800000"/>
                </a:solidFill>
                <a:highlight>
                  <a:srgbClr val="EEEEEE"/>
                </a:highlight>
                <a:latin typeface="Courier New"/>
                <a:ea typeface="Courier New"/>
                <a:cs typeface="Courier New"/>
                <a:sym typeface="Courier New"/>
              </a:rPr>
              <a:t>/&gt;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&lt;jsp:param</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name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"name"</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value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"Ali Mohammed"</a:t>
            </a:r>
            <a:r>
              <a:rPr b="1" lang="en-US" sz="1200">
                <a:highlight>
                  <a:srgbClr val="EEEEEE"/>
                </a:highlight>
                <a:latin typeface="Courier New"/>
                <a:ea typeface="Courier New"/>
                <a:cs typeface="Courier New"/>
                <a:sym typeface="Courier New"/>
              </a:rPr>
              <a:t> </a:t>
            </a:r>
            <a:r>
              <a:rPr b="1" lang="en-US" sz="1200">
                <a:solidFill>
                  <a:srgbClr val="800000"/>
                </a:solidFill>
                <a:highlight>
                  <a:srgbClr val="EEEEEE"/>
                </a:highlight>
                <a:latin typeface="Courier New"/>
                <a:ea typeface="Courier New"/>
                <a:cs typeface="Courier New"/>
                <a:sym typeface="Courier New"/>
              </a:rPr>
              <a:t>/&gt;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&lt;jsp:param</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name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"age"</a:t>
            </a:r>
            <a:r>
              <a:rPr b="1" lang="en-US" sz="1200">
                <a:highlight>
                  <a:srgbClr val="EEEEEE"/>
                </a:highlight>
                <a:latin typeface="Courier New"/>
                <a:ea typeface="Courier New"/>
                <a:cs typeface="Courier New"/>
                <a:sym typeface="Courier New"/>
              </a:rPr>
              <a:t> </a:t>
            </a:r>
            <a:r>
              <a:rPr b="1" lang="en-US" sz="1200">
                <a:solidFill>
                  <a:srgbClr val="FF0000"/>
                </a:solidFill>
                <a:highlight>
                  <a:srgbClr val="EEEEEE"/>
                </a:highlight>
                <a:latin typeface="Courier New"/>
                <a:ea typeface="Courier New"/>
                <a:cs typeface="Courier New"/>
                <a:sym typeface="Courier New"/>
              </a:rPr>
              <a:t>value</a:t>
            </a:r>
            <a:r>
              <a:rPr b="1" lang="en-US" sz="1200">
                <a:highlight>
                  <a:srgbClr val="EEEEEE"/>
                </a:highlight>
                <a:latin typeface="Courier New"/>
                <a:ea typeface="Courier New"/>
                <a:cs typeface="Courier New"/>
                <a:sym typeface="Courier New"/>
              </a:rPr>
              <a:t>=</a:t>
            </a:r>
            <a:r>
              <a:rPr b="1" lang="en-US" sz="1200">
                <a:solidFill>
                  <a:srgbClr val="0000FF"/>
                </a:solidFill>
                <a:highlight>
                  <a:srgbClr val="EEEEEE"/>
                </a:highlight>
                <a:latin typeface="Courier New"/>
                <a:ea typeface="Courier New"/>
                <a:cs typeface="Courier New"/>
                <a:sym typeface="Courier New"/>
              </a:rPr>
              <a:t>"22"</a:t>
            </a:r>
            <a:r>
              <a:rPr b="1" lang="en-US" sz="1200">
                <a:highlight>
                  <a:srgbClr val="EEEEEE"/>
                </a:highlight>
                <a:latin typeface="Courier New"/>
                <a:ea typeface="Courier New"/>
                <a:cs typeface="Courier New"/>
                <a:sym typeface="Courier New"/>
              </a:rPr>
              <a:t> </a:t>
            </a:r>
            <a:r>
              <a:rPr b="1" lang="en-US" sz="1200">
                <a:solidFill>
                  <a:srgbClr val="800000"/>
                </a:solidFill>
                <a:highlight>
                  <a:srgbClr val="EEEEEE"/>
                </a:highlight>
                <a:latin typeface="Courier New"/>
                <a:ea typeface="Courier New"/>
                <a:cs typeface="Courier New"/>
                <a:sym typeface="Courier New"/>
              </a:rPr>
              <a:t>/&gt;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&lt;/jsp:include&gt;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None/>
            </a:pPr>
            <a:r>
              <a:rPr b="1" lang="en-US" sz="1200">
                <a:solidFill>
                  <a:srgbClr val="800000"/>
                </a:solidFill>
                <a:highlight>
                  <a:srgbClr val="EEEEEE"/>
                </a:highlight>
                <a:latin typeface="Courier New"/>
                <a:ea typeface="Courier New"/>
                <a:cs typeface="Courier New"/>
                <a:sym typeface="Courier New"/>
              </a:rPr>
              <a:t>&lt;/body&gt;</a:t>
            </a:r>
            <a:r>
              <a:rPr b="1" lang="en-US" sz="1200">
                <a:highlight>
                  <a:srgbClr val="EEEEEE"/>
                </a:highlight>
                <a:latin typeface="Courier New"/>
                <a:ea typeface="Courier New"/>
                <a:cs typeface="Courier New"/>
                <a:sym typeface="Courier New"/>
              </a:rPr>
              <a:t> </a:t>
            </a:r>
            <a:endParaRPr b="1" sz="1200">
              <a:highlight>
                <a:srgbClr val="EEEEEE"/>
              </a:highlight>
              <a:latin typeface="Courier New"/>
              <a:ea typeface="Courier New"/>
              <a:cs typeface="Courier New"/>
              <a:sym typeface="Courier New"/>
            </a:endParaRPr>
          </a:p>
          <a:p>
            <a:pPr indent="0" lvl="0" marL="25400" marR="25400" rtl="0" algn="l">
              <a:lnSpc>
                <a:spcPct val="115000"/>
              </a:lnSpc>
              <a:spcBef>
                <a:spcPts val="0"/>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&lt;/html&gt;</a:t>
            </a:r>
            <a:endParaRPr b="1" sz="1200">
              <a:solidFill>
                <a:srgbClr val="800000"/>
              </a:solidFill>
              <a:highlight>
                <a:srgbClr val="EEEEEE"/>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00">
              <a:solidFill>
                <a:srgbClr val="800000"/>
              </a:solidFill>
              <a:latin typeface="Arial"/>
              <a:ea typeface="Arial"/>
              <a:cs typeface="Arial"/>
              <a:sym typeface="Arial"/>
            </a:endParaRPr>
          </a:p>
          <a:p>
            <a:pPr indent="0" lvl="0" marL="0" rtl="0" algn="l">
              <a:spcBef>
                <a:spcPts val="1707"/>
              </a:spcBef>
              <a:spcAft>
                <a:spcPts val="0"/>
              </a:spcAft>
              <a:buNone/>
            </a:pPr>
            <a:r>
              <a:t/>
            </a:r>
            <a:endParaRPr sz="3044"/>
          </a:p>
        </p:txBody>
      </p:sp>
      <p:sp>
        <p:nvSpPr>
          <p:cNvPr id="720" name="Google Shape;720;p63"/>
          <p:cNvSpPr txBox="1"/>
          <p:nvPr>
            <p:ph idx="2" type="body"/>
          </p:nvPr>
        </p:nvSpPr>
        <p:spPr>
          <a:xfrm>
            <a:off x="6827450" y="1840850"/>
            <a:ext cx="5887200" cy="5657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500" u="sng">
                <a:solidFill>
                  <a:srgbClr val="222426"/>
                </a:solidFill>
                <a:highlight>
                  <a:srgbClr val="FFFFFF"/>
                </a:highlight>
                <a:latin typeface="Arial"/>
                <a:ea typeface="Arial"/>
                <a:cs typeface="Arial"/>
                <a:sym typeface="Arial"/>
              </a:rPr>
              <a:t>display.jsp</a:t>
            </a:r>
            <a:endParaRPr sz="1500" u="sng">
              <a:solidFill>
                <a:srgbClr val="222426"/>
              </a:solidFill>
              <a:highlight>
                <a:srgbClr val="FFFFFF"/>
              </a:highlight>
              <a:latin typeface="Arial"/>
              <a:ea typeface="Arial"/>
              <a:cs typeface="Arial"/>
              <a:sym typeface="Arial"/>
            </a:endParaRPr>
          </a:p>
          <a:p>
            <a:pPr indent="0" lvl="0" marL="0" rtl="0" algn="l">
              <a:spcBef>
                <a:spcPts val="2000"/>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&lt;html&gt;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&lt;head&gt;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&lt;title&gt;</a:t>
            </a:r>
            <a:r>
              <a:rPr b="1" lang="en-US" sz="1200">
                <a:highlight>
                  <a:srgbClr val="EEEEEE"/>
                </a:highlight>
                <a:latin typeface="Courier New"/>
                <a:ea typeface="Courier New"/>
                <a:cs typeface="Courier New"/>
                <a:sym typeface="Courier New"/>
              </a:rPr>
              <a:t>Display Page</a:t>
            </a:r>
            <a:r>
              <a:rPr b="1" lang="en-US" sz="1200">
                <a:solidFill>
                  <a:srgbClr val="800000"/>
                </a:solidFill>
                <a:highlight>
                  <a:srgbClr val="EEEEEE"/>
                </a:highlight>
                <a:latin typeface="Courier New"/>
                <a:ea typeface="Courier New"/>
                <a:cs typeface="Courier New"/>
                <a:sym typeface="Courier New"/>
              </a:rPr>
              <a:t>&lt;/title&gt;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&lt;/head&gt;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&lt;body&gt;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&lt;h2&gt;</a:t>
            </a:r>
            <a:r>
              <a:rPr b="1" lang="en-US" sz="1200">
                <a:highlight>
                  <a:srgbClr val="EEEEEE"/>
                </a:highlight>
                <a:latin typeface="Courier New"/>
                <a:ea typeface="Courier New"/>
                <a:cs typeface="Courier New"/>
                <a:sym typeface="Courier New"/>
              </a:rPr>
              <a:t>Hello this is a display.jsp Page</a:t>
            </a:r>
            <a:r>
              <a:rPr b="1" lang="en-US" sz="1200">
                <a:solidFill>
                  <a:srgbClr val="800000"/>
                </a:solidFill>
                <a:highlight>
                  <a:srgbClr val="EEEEEE"/>
                </a:highlight>
                <a:latin typeface="Courier New"/>
                <a:ea typeface="Courier New"/>
                <a:cs typeface="Courier New"/>
                <a:sym typeface="Courier New"/>
              </a:rPr>
              <a:t>&lt;/h2&gt;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highlight>
                  <a:srgbClr val="EEEEEE"/>
                </a:highlight>
                <a:latin typeface="Courier New"/>
                <a:ea typeface="Courier New"/>
                <a:cs typeface="Courier New"/>
                <a:sym typeface="Courier New"/>
              </a:rPr>
              <a:t>UserID: &lt;%=request.getParameter(</a:t>
            </a:r>
            <a:r>
              <a:rPr b="1" lang="en-US" sz="1200">
                <a:solidFill>
                  <a:srgbClr val="800000"/>
                </a:solidFill>
                <a:highlight>
                  <a:srgbClr val="EEEEEE"/>
                </a:highlight>
                <a:latin typeface="Courier New"/>
                <a:ea typeface="Courier New"/>
                <a:cs typeface="Courier New"/>
                <a:sym typeface="Courier New"/>
              </a:rPr>
              <a:t>"userid"</a:t>
            </a:r>
            <a:r>
              <a:rPr b="1" lang="en-US" sz="1200">
                <a:highlight>
                  <a:srgbClr val="EEEEEE"/>
                </a:highlight>
                <a:latin typeface="Courier New"/>
                <a:ea typeface="Courier New"/>
                <a:cs typeface="Courier New"/>
                <a:sym typeface="Courier New"/>
              </a:rPr>
              <a:t>) %&gt;</a:t>
            </a:r>
            <a:r>
              <a:rPr b="1" lang="en-US" sz="1200">
                <a:solidFill>
                  <a:srgbClr val="800000"/>
                </a:solidFill>
                <a:highlight>
                  <a:srgbClr val="EEEEEE"/>
                </a:highlight>
                <a:latin typeface="Courier New"/>
                <a:ea typeface="Courier New"/>
                <a:cs typeface="Courier New"/>
                <a:sym typeface="Courier New"/>
              </a:rPr>
              <a:t>&lt;br&gt;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highlight>
                  <a:srgbClr val="EEEEEE"/>
                </a:highlight>
                <a:latin typeface="Courier New"/>
                <a:ea typeface="Courier New"/>
                <a:cs typeface="Courier New"/>
                <a:sym typeface="Courier New"/>
              </a:rPr>
              <a:t>Password is: &lt;%=request.getParameter(</a:t>
            </a:r>
            <a:r>
              <a:rPr b="1" lang="en-US" sz="1200">
                <a:solidFill>
                  <a:srgbClr val="800000"/>
                </a:solidFill>
                <a:highlight>
                  <a:srgbClr val="EEEEEE"/>
                </a:highlight>
                <a:latin typeface="Courier New"/>
                <a:ea typeface="Courier New"/>
                <a:cs typeface="Courier New"/>
                <a:sym typeface="Courier New"/>
              </a:rPr>
              <a:t>"password"</a:t>
            </a:r>
            <a:r>
              <a:rPr b="1" lang="en-US" sz="1200">
                <a:highlight>
                  <a:srgbClr val="EEEEEE"/>
                </a:highlight>
                <a:latin typeface="Courier New"/>
                <a:ea typeface="Courier New"/>
                <a:cs typeface="Courier New"/>
                <a:sym typeface="Courier New"/>
              </a:rPr>
              <a:t>) %&gt;</a:t>
            </a:r>
            <a:r>
              <a:rPr b="1" lang="en-US" sz="1200">
                <a:solidFill>
                  <a:srgbClr val="800000"/>
                </a:solidFill>
                <a:highlight>
                  <a:srgbClr val="EEEEEE"/>
                </a:highlight>
                <a:latin typeface="Courier New"/>
                <a:ea typeface="Courier New"/>
                <a:cs typeface="Courier New"/>
                <a:sym typeface="Courier New"/>
              </a:rPr>
              <a:t>&lt;br&gt;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highlight>
                  <a:srgbClr val="EEEEEE"/>
                </a:highlight>
                <a:latin typeface="Courier New"/>
                <a:ea typeface="Courier New"/>
                <a:cs typeface="Courier New"/>
                <a:sym typeface="Courier New"/>
              </a:rPr>
              <a:t>User Name: &lt;%=request.getParameter(</a:t>
            </a:r>
            <a:r>
              <a:rPr b="1" lang="en-US" sz="1200">
                <a:solidFill>
                  <a:srgbClr val="800000"/>
                </a:solidFill>
                <a:highlight>
                  <a:srgbClr val="EEEEEE"/>
                </a:highlight>
                <a:latin typeface="Courier New"/>
                <a:ea typeface="Courier New"/>
                <a:cs typeface="Courier New"/>
                <a:sym typeface="Courier New"/>
              </a:rPr>
              <a:t>"name"</a:t>
            </a:r>
            <a:r>
              <a:rPr b="1" lang="en-US" sz="1200">
                <a:highlight>
                  <a:srgbClr val="EEEEEE"/>
                </a:highlight>
                <a:latin typeface="Courier New"/>
                <a:ea typeface="Courier New"/>
                <a:cs typeface="Courier New"/>
                <a:sym typeface="Courier New"/>
              </a:rPr>
              <a:t>) %&gt;</a:t>
            </a:r>
            <a:r>
              <a:rPr b="1" lang="en-US" sz="1200">
                <a:solidFill>
                  <a:srgbClr val="800000"/>
                </a:solidFill>
                <a:highlight>
                  <a:srgbClr val="EEEEEE"/>
                </a:highlight>
                <a:latin typeface="Courier New"/>
                <a:ea typeface="Courier New"/>
                <a:cs typeface="Courier New"/>
                <a:sym typeface="Courier New"/>
              </a:rPr>
              <a:t>&lt;br&gt;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highlight>
                  <a:srgbClr val="EEEEEE"/>
                </a:highlight>
                <a:latin typeface="Courier New"/>
                <a:ea typeface="Courier New"/>
                <a:cs typeface="Courier New"/>
                <a:sym typeface="Courier New"/>
              </a:rPr>
              <a:t>Age: &lt;%=request.getParameter(</a:t>
            </a:r>
            <a:r>
              <a:rPr b="1" lang="en-US" sz="1200">
                <a:solidFill>
                  <a:srgbClr val="800000"/>
                </a:solidFill>
                <a:highlight>
                  <a:srgbClr val="EEEEEE"/>
                </a:highlight>
                <a:latin typeface="Courier New"/>
                <a:ea typeface="Courier New"/>
                <a:cs typeface="Courier New"/>
                <a:sym typeface="Courier New"/>
              </a:rPr>
              <a:t>"age"</a:t>
            </a:r>
            <a:r>
              <a:rPr b="1" lang="en-US" sz="1200">
                <a:highlight>
                  <a:srgbClr val="EEEEEE"/>
                </a:highlight>
                <a:latin typeface="Courier New"/>
                <a:ea typeface="Courier New"/>
                <a:cs typeface="Courier New"/>
                <a:sym typeface="Courier New"/>
              </a:rPr>
              <a:t>) %&gt;</a:t>
            </a:r>
            <a:endParaRPr b="1" sz="1200">
              <a:highlight>
                <a:srgbClr val="EEEEEE"/>
              </a:highlight>
              <a:latin typeface="Courier New"/>
              <a:ea typeface="Courier New"/>
              <a:cs typeface="Courier New"/>
              <a:sym typeface="Courier New"/>
            </a:endParaRPr>
          </a:p>
          <a:p>
            <a:pPr indent="0" lvl="0" marL="0" rtl="0" algn="l">
              <a:spcBef>
                <a:spcPts val="1707"/>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&lt;/body&gt;</a:t>
            </a:r>
            <a:endParaRPr b="1" sz="1200">
              <a:highlight>
                <a:srgbClr val="EEEEEE"/>
              </a:highlight>
              <a:latin typeface="Courier New"/>
              <a:ea typeface="Courier New"/>
              <a:cs typeface="Courier New"/>
              <a:sym typeface="Courier New"/>
            </a:endParaRPr>
          </a:p>
          <a:p>
            <a:pPr indent="0" lvl="0" marL="25400" marR="25400" rtl="0" algn="l">
              <a:lnSpc>
                <a:spcPct val="115000"/>
              </a:lnSpc>
              <a:spcBef>
                <a:spcPts val="0"/>
              </a:spcBef>
              <a:spcAft>
                <a:spcPts val="0"/>
              </a:spcAft>
              <a:buClr>
                <a:schemeClr val="dk1"/>
              </a:buClr>
              <a:buSzPts val="1100"/>
              <a:buFont typeface="Arial"/>
              <a:buNone/>
            </a:pPr>
            <a:r>
              <a:rPr b="1" lang="en-US" sz="1200">
                <a:solidFill>
                  <a:srgbClr val="800000"/>
                </a:solidFill>
                <a:highlight>
                  <a:srgbClr val="EEEEEE"/>
                </a:highlight>
                <a:latin typeface="Courier New"/>
                <a:ea typeface="Courier New"/>
                <a:cs typeface="Courier New"/>
                <a:sym typeface="Courier New"/>
              </a:rPr>
              <a:t>&lt;/html&gt;</a:t>
            </a:r>
            <a:endParaRPr b="1" sz="1200">
              <a:solidFill>
                <a:srgbClr val="800000"/>
              </a:solidFill>
              <a:highlight>
                <a:srgbClr val="EEEEEE"/>
              </a:highlight>
              <a:latin typeface="Courier New"/>
              <a:ea typeface="Courier New"/>
              <a:cs typeface="Courier New"/>
              <a:sym typeface="Courier New"/>
            </a:endParaRPr>
          </a:p>
          <a:p>
            <a:pPr indent="0" lvl="0" marL="0" rtl="0" algn="l">
              <a:spcBef>
                <a:spcPts val="1707"/>
              </a:spcBef>
              <a:spcAft>
                <a:spcPts val="0"/>
              </a:spcAft>
              <a:buNone/>
            </a:pPr>
            <a:r>
              <a:t/>
            </a:r>
            <a:endParaRPr sz="3044"/>
          </a:p>
        </p:txBody>
      </p:sp>
      <p:sp>
        <p:nvSpPr>
          <p:cNvPr id="721" name="Google Shape;721;p63"/>
          <p:cNvSpPr txBox="1"/>
          <p:nvPr>
            <p:ph idx="12" type="sldNum"/>
          </p:nvPr>
        </p:nvSpPr>
        <p:spPr>
          <a:xfrm flipH="1" rot="10800000">
            <a:off x="12117891" y="8921282"/>
            <a:ext cx="682800" cy="51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722" name="Google Shape;722;p63"/>
          <p:cNvPicPr preferRelativeResize="0"/>
          <p:nvPr/>
        </p:nvPicPr>
        <p:blipFill>
          <a:blip r:embed="rId3">
            <a:alphaModFix/>
          </a:blip>
          <a:stretch>
            <a:fillRect/>
          </a:stretch>
        </p:blipFill>
        <p:spPr>
          <a:xfrm>
            <a:off x="5728625" y="6729825"/>
            <a:ext cx="4203675" cy="2628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4"/>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JavaBean Actions </a:t>
            </a:r>
            <a:endParaRPr/>
          </a:p>
        </p:txBody>
      </p:sp>
      <p:sp>
        <p:nvSpPr>
          <p:cNvPr id="729" name="Google Shape;729;p64"/>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None/>
            </a:pPr>
            <a:r>
              <a:rPr b="1" lang="en-US" sz="2630">
                <a:solidFill>
                  <a:srgbClr val="FF0000"/>
                </a:solidFill>
              </a:rPr>
              <a:t>JavaBean</a:t>
            </a:r>
            <a:r>
              <a:rPr b="1" lang="en-US" sz="2630">
                <a:solidFill>
                  <a:schemeClr val="dk2"/>
                </a:solidFill>
              </a:rPr>
              <a:t> Components</a:t>
            </a:r>
            <a:endParaRPr/>
          </a:p>
          <a:p>
            <a:pPr indent="-260092" lvl="0" marL="260092" rtl="0" algn="just">
              <a:lnSpc>
                <a:spcPct val="90000"/>
              </a:lnSpc>
              <a:spcBef>
                <a:spcPts val="2560"/>
              </a:spcBef>
              <a:spcAft>
                <a:spcPts val="0"/>
              </a:spcAft>
              <a:buSzPts val="2236"/>
              <a:buFont typeface="Arial"/>
              <a:buChar char="•"/>
            </a:pPr>
            <a:r>
              <a:rPr lang="en-US" sz="2630"/>
              <a:t>JSP provides a number of </a:t>
            </a:r>
            <a:r>
              <a:rPr lang="en-US" sz="2630">
                <a:solidFill>
                  <a:srgbClr val="FF0000"/>
                </a:solidFill>
              </a:rPr>
              <a:t>JSP javaBean action </a:t>
            </a:r>
            <a:r>
              <a:rPr lang="en-US" sz="2630"/>
              <a:t>elements to free JSP page designers from complex Java Servlet programming or JSP scripting constructs.  </a:t>
            </a:r>
            <a:endParaRPr/>
          </a:p>
          <a:p>
            <a:pPr indent="-260092" lvl="0" marL="260092" rtl="0" algn="just">
              <a:lnSpc>
                <a:spcPct val="90000"/>
              </a:lnSpc>
              <a:spcBef>
                <a:spcPts val="2560"/>
              </a:spcBef>
              <a:spcAft>
                <a:spcPts val="0"/>
              </a:spcAft>
              <a:buSzPts val="2236"/>
              <a:buFont typeface="Arial"/>
              <a:buChar char="•"/>
            </a:pPr>
            <a:r>
              <a:rPr lang="en-US" sz="2630"/>
              <a:t>A JavaBean is a wrapper for  business logic and data processing. Any Java class can be converted to a JavaBean class as long as it satisfies the JavaBean convention (design pattern).  </a:t>
            </a:r>
            <a:endParaRPr/>
          </a:p>
          <a:p>
            <a:pPr indent="-260092" lvl="0" marL="260092" rtl="0" algn="just">
              <a:lnSpc>
                <a:spcPct val="90000"/>
              </a:lnSpc>
              <a:spcBef>
                <a:spcPts val="2560"/>
              </a:spcBef>
              <a:spcAft>
                <a:spcPts val="0"/>
              </a:spcAft>
              <a:buSzPts val="2236"/>
              <a:buFont typeface="Arial"/>
              <a:buChar char="•"/>
            </a:pPr>
            <a:r>
              <a:rPr lang="en-US" sz="2630"/>
              <a:t>You can easily create and initialize beans and set and get the values of their </a:t>
            </a:r>
            <a:r>
              <a:rPr lang="en-US" sz="2630">
                <a:solidFill>
                  <a:srgbClr val="FF0000"/>
                </a:solidFill>
              </a:rPr>
              <a:t>properties</a:t>
            </a:r>
            <a:r>
              <a:rPr lang="en-US" sz="2630"/>
              <a:t>. A simple bean named Book is given below.</a:t>
            </a:r>
            <a:endParaRPr/>
          </a:p>
          <a:p>
            <a:pPr indent="-260092" lvl="0" marL="260092" rtl="0" algn="just">
              <a:lnSpc>
                <a:spcPct val="90000"/>
              </a:lnSpc>
              <a:spcBef>
                <a:spcPts val="2560"/>
              </a:spcBef>
              <a:spcAft>
                <a:spcPts val="0"/>
              </a:spcAft>
              <a:buSzPts val="2236"/>
              <a:buFont typeface="Arial"/>
              <a:buChar char="•"/>
            </a:pPr>
            <a:r>
              <a:rPr lang="en-US" sz="2630"/>
              <a:t>The JSP actions can only call </a:t>
            </a:r>
            <a:r>
              <a:rPr lang="en-US" sz="2630">
                <a:solidFill>
                  <a:srgbClr val="FF0000"/>
                </a:solidFill>
              </a:rPr>
              <a:t>set</a:t>
            </a:r>
            <a:r>
              <a:rPr lang="en-US" sz="2630"/>
              <a:t> and </a:t>
            </a:r>
            <a:r>
              <a:rPr lang="en-US" sz="2630">
                <a:solidFill>
                  <a:srgbClr val="FF0000"/>
                </a:solidFill>
              </a:rPr>
              <a:t>get methods</a:t>
            </a:r>
            <a:r>
              <a:rPr lang="en-US" sz="2630"/>
              <a:t>. Other JSP scriptlets can call other methods. The bean class file is placed in Tomcat </a:t>
            </a:r>
            <a:r>
              <a:rPr i="1" lang="en-US" sz="2630"/>
              <a:t>WEB-INF/classes</a:t>
            </a:r>
            <a:r>
              <a:rPr lang="en-US" sz="2630"/>
              <a:t> along with the Servlet class.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5"/>
          <p:cNvSpPr txBox="1"/>
          <p:nvPr>
            <p:ph type="title"/>
          </p:nvPr>
        </p:nvSpPr>
        <p:spPr>
          <a:xfrm>
            <a:off x="330200" y="4483"/>
            <a:ext cx="11699240" cy="153221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JavaBean Components (cont.)</a:t>
            </a:r>
            <a:endParaRPr/>
          </a:p>
        </p:txBody>
      </p:sp>
      <p:sp>
        <p:nvSpPr>
          <p:cNvPr id="736" name="Google Shape;736;p65"/>
          <p:cNvSpPr/>
          <p:nvPr/>
        </p:nvSpPr>
        <p:spPr>
          <a:xfrm>
            <a:off x="-10263" y="1644228"/>
            <a:ext cx="6817465" cy="7084478"/>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5"/>
          <p:cNvSpPr txBox="1"/>
          <p:nvPr/>
        </p:nvSpPr>
        <p:spPr>
          <a:xfrm rot="5400000">
            <a:off x="495381" y="2842961"/>
            <a:ext cx="5806203" cy="5113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38" name="Google Shape;738;p65"/>
          <p:cNvSpPr txBox="1"/>
          <p:nvPr/>
        </p:nvSpPr>
        <p:spPr>
          <a:xfrm>
            <a:off x="955042" y="2727960"/>
            <a:ext cx="4876800" cy="6000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n-US" sz="1991">
                <a:solidFill>
                  <a:srgbClr val="0070C0"/>
                </a:solidFill>
                <a:latin typeface="Rockwell"/>
                <a:ea typeface="Rockwell"/>
                <a:cs typeface="Rockwell"/>
                <a:sym typeface="Rockwell"/>
              </a:rPr>
              <a:t>package shopping</a:t>
            </a:r>
            <a:r>
              <a:rPr lang="en-US" sz="1991">
                <a:solidFill>
                  <a:srgbClr val="0070C0"/>
                </a:solidFill>
                <a:latin typeface="Rockwell"/>
                <a:ea typeface="Rockwell"/>
                <a:cs typeface="Rockwell"/>
                <a:sym typeface="Rockwell"/>
              </a:rPr>
              <a:t>;</a:t>
            </a:r>
            <a:endParaRPr/>
          </a:p>
          <a:p>
            <a:pPr indent="0" lvl="0" marL="0" marR="0" rtl="0" algn="l">
              <a:lnSpc>
                <a:spcPct val="80000"/>
              </a:lnSpc>
              <a:spcBef>
                <a:spcPts val="0"/>
              </a:spcBef>
              <a:spcAft>
                <a:spcPts val="0"/>
              </a:spcAft>
              <a:buNone/>
            </a:pPr>
            <a:r>
              <a:t/>
            </a:r>
            <a:endParaRPr sz="1991">
              <a:solidFill>
                <a:schemeClr val="dk1"/>
              </a:solidFill>
              <a:latin typeface="Rockwell"/>
              <a:ea typeface="Rockwell"/>
              <a:cs typeface="Rockwell"/>
              <a:sym typeface="Rockwell"/>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public class </a:t>
            </a:r>
            <a:r>
              <a:rPr b="1" lang="en-US" sz="1991">
                <a:solidFill>
                  <a:schemeClr val="dk1"/>
                </a:solidFill>
                <a:latin typeface="Rockwell"/>
                <a:ea typeface="Rockwell"/>
                <a:cs typeface="Rockwell"/>
                <a:sym typeface="Rockwell"/>
              </a:rPr>
              <a:t>Book</a:t>
            </a:r>
            <a:r>
              <a:rPr lang="en-US" sz="1991">
                <a:solidFill>
                  <a:schemeClr val="dk1"/>
                </a:solidFill>
                <a:latin typeface="Rockwell"/>
                <a:ea typeface="Rockwell"/>
                <a:cs typeface="Rockwell"/>
                <a:sym typeface="Rockwell"/>
              </a:rPr>
              <a:t> implements java.io.Serializable{</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String title;</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String isbn;</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float price;</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int quantity;</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public </a:t>
            </a:r>
            <a:r>
              <a:rPr b="1" lang="en-US" sz="1991">
                <a:solidFill>
                  <a:schemeClr val="dk1"/>
                </a:solidFill>
                <a:latin typeface="Rockwell"/>
                <a:ea typeface="Rockwell"/>
                <a:cs typeface="Rockwell"/>
                <a:sym typeface="Rockwell"/>
              </a:rPr>
              <a:t>Book</a:t>
            </a: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title="";</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isbn="";</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price=0;</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quantity=0;</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t/>
            </a:r>
            <a:endParaRPr sz="1991">
              <a:solidFill>
                <a:schemeClr val="dk1"/>
              </a:solidFill>
              <a:latin typeface="Rockwell"/>
              <a:ea typeface="Rockwell"/>
              <a:cs typeface="Rockwell"/>
              <a:sym typeface="Rockwell"/>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public void </a:t>
            </a:r>
            <a:r>
              <a:rPr b="1" lang="en-US" sz="1991">
                <a:solidFill>
                  <a:srgbClr val="FF0000"/>
                </a:solidFill>
                <a:latin typeface="Rockwell"/>
                <a:ea typeface="Rockwell"/>
                <a:cs typeface="Rockwell"/>
                <a:sym typeface="Rockwell"/>
              </a:rPr>
              <a:t>setTitle </a:t>
            </a:r>
            <a:r>
              <a:rPr lang="en-US" sz="1991">
                <a:solidFill>
                  <a:schemeClr val="dk1"/>
                </a:solidFill>
                <a:latin typeface="Rockwell"/>
                <a:ea typeface="Rockwell"/>
                <a:cs typeface="Rockwell"/>
                <a:sym typeface="Rockwell"/>
              </a:rPr>
              <a:t>(String name)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title=name;</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public String </a:t>
            </a:r>
            <a:r>
              <a:rPr b="1" lang="en-US" sz="1991">
                <a:solidFill>
                  <a:srgbClr val="FF0000"/>
                </a:solidFill>
                <a:latin typeface="Rockwell"/>
                <a:ea typeface="Rockwell"/>
                <a:cs typeface="Rockwell"/>
                <a:sym typeface="Rockwell"/>
              </a:rPr>
              <a:t>getTitle</a:t>
            </a:r>
            <a:r>
              <a:rPr lang="en-US" sz="1991">
                <a:solidFill>
                  <a:srgbClr val="FF0000"/>
                </a:solidFill>
                <a:latin typeface="Rockwell"/>
                <a:ea typeface="Rockwell"/>
                <a:cs typeface="Rockwell"/>
                <a:sym typeface="Rockwell"/>
              </a:rPr>
              <a:t> </a:t>
            </a:r>
            <a:r>
              <a:rPr lang="en-US" sz="1991">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return title;</a:t>
            </a:r>
            <a:endParaRPr/>
          </a:p>
          <a:p>
            <a:pPr indent="0" lvl="0" marL="0" marR="0" rtl="0" algn="l">
              <a:lnSpc>
                <a:spcPct val="80000"/>
              </a:lnSpc>
              <a:spcBef>
                <a:spcPts val="0"/>
              </a:spcBef>
              <a:spcAft>
                <a:spcPts val="0"/>
              </a:spcAft>
              <a:buNone/>
            </a:pPr>
            <a:r>
              <a:rPr lang="en-US" sz="1991">
                <a:solidFill>
                  <a:schemeClr val="dk1"/>
                </a:solidFill>
                <a:latin typeface="Rockwell"/>
                <a:ea typeface="Rockwell"/>
                <a:cs typeface="Rockwell"/>
                <a:sym typeface="Rockwell"/>
              </a:rPr>
              <a:t>  }</a:t>
            </a:r>
            <a:endParaRPr/>
          </a:p>
          <a:p>
            <a:pPr indent="0" lvl="0" marL="0" marR="0" rtl="0" algn="l">
              <a:lnSpc>
                <a:spcPct val="85000"/>
              </a:lnSpc>
              <a:spcBef>
                <a:spcPts val="0"/>
              </a:spcBef>
              <a:spcAft>
                <a:spcPts val="0"/>
              </a:spcAft>
              <a:buNone/>
            </a:pPr>
            <a:r>
              <a:rPr lang="en-US" sz="1991">
                <a:solidFill>
                  <a:schemeClr val="dk1"/>
                </a:solidFill>
                <a:latin typeface="Courier New"/>
                <a:ea typeface="Courier New"/>
                <a:cs typeface="Courier New"/>
                <a:sym typeface="Courier New"/>
              </a:rPr>
              <a:t>    </a:t>
            </a:r>
            <a:endParaRPr b="1" sz="1991">
              <a:solidFill>
                <a:schemeClr val="dk1"/>
              </a:solidFill>
              <a:latin typeface="Courier New"/>
              <a:ea typeface="Courier New"/>
              <a:cs typeface="Courier New"/>
              <a:sym typeface="Courier New"/>
            </a:endParaRPr>
          </a:p>
        </p:txBody>
      </p:sp>
      <p:sp>
        <p:nvSpPr>
          <p:cNvPr id="739" name="Google Shape;739;p65"/>
          <p:cNvSpPr/>
          <p:nvPr/>
        </p:nvSpPr>
        <p:spPr>
          <a:xfrm>
            <a:off x="6167017" y="1752600"/>
            <a:ext cx="6817465" cy="7476491"/>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5"/>
          <p:cNvSpPr txBox="1"/>
          <p:nvPr/>
        </p:nvSpPr>
        <p:spPr>
          <a:xfrm rot="5400000">
            <a:off x="6476625" y="3147342"/>
            <a:ext cx="6198216" cy="51130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41" name="Google Shape;741;p65"/>
          <p:cNvSpPr txBox="1"/>
          <p:nvPr/>
        </p:nvSpPr>
        <p:spPr>
          <a:xfrm>
            <a:off x="7132322" y="2619589"/>
            <a:ext cx="4876800" cy="6609502"/>
          </a:xfrm>
          <a:prstGeom prst="rect">
            <a:avLst/>
          </a:prstGeom>
          <a:noFill/>
          <a:ln>
            <a:noFill/>
          </a:ln>
        </p:spPr>
        <p:txBody>
          <a:bodyPr anchorCtr="0" anchor="t" bIns="45700" lIns="91425" spcFirstLastPara="1" rIns="91425" wrap="square" tIns="45700">
            <a:noAutofit/>
          </a:bodyPr>
          <a:lstStyle/>
          <a:p>
            <a:pPr indent="-388332" lvl="0" marL="388332" marR="0" rtl="0" algn="just">
              <a:lnSpc>
                <a:spcPct val="80000"/>
              </a:lnSpc>
              <a:spcBef>
                <a:spcPts val="0"/>
              </a:spcBef>
              <a:spcAft>
                <a:spcPts val="0"/>
              </a:spcAft>
              <a:buNone/>
            </a:pPr>
            <a:r>
              <a:rPr lang="en-US" sz="1991">
                <a:solidFill>
                  <a:schemeClr val="dk1"/>
                </a:solidFill>
                <a:latin typeface="Arial"/>
                <a:ea typeface="Arial"/>
                <a:cs typeface="Arial"/>
                <a:sym typeface="Arial"/>
              </a:rPr>
              <a:t>public void </a:t>
            </a:r>
            <a:r>
              <a:rPr b="1" lang="en-US" sz="1991">
                <a:solidFill>
                  <a:srgbClr val="FF0000"/>
                </a:solidFill>
                <a:latin typeface="Arial"/>
                <a:ea typeface="Arial"/>
                <a:cs typeface="Arial"/>
                <a:sym typeface="Arial"/>
              </a:rPr>
              <a:t>setIsbn</a:t>
            </a:r>
            <a:r>
              <a:rPr lang="en-US" sz="1991">
                <a:solidFill>
                  <a:schemeClr val="dk1"/>
                </a:solidFill>
                <a:latin typeface="Arial"/>
                <a:ea typeface="Arial"/>
                <a:cs typeface="Arial"/>
                <a:sym typeface="Arial"/>
              </a:rPr>
              <a:t> (String id)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isbn=id;</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public String </a:t>
            </a:r>
            <a:r>
              <a:rPr b="1" lang="en-US" sz="1991">
                <a:solidFill>
                  <a:srgbClr val="FF0000"/>
                </a:solidFill>
                <a:latin typeface="Arial"/>
                <a:ea typeface="Arial"/>
                <a:cs typeface="Arial"/>
                <a:sym typeface="Arial"/>
              </a:rPr>
              <a:t>getIsbn</a:t>
            </a:r>
            <a:r>
              <a:rPr lang="en-US" sz="1991">
                <a:solidFill>
                  <a:schemeClr val="dk1"/>
                </a:solidFill>
                <a:latin typeface="Arial"/>
                <a:ea typeface="Arial"/>
                <a:cs typeface="Arial"/>
                <a:sym typeface="Arial"/>
              </a:rPr>
              <a:t> ()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return isbn;</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public void </a:t>
            </a:r>
            <a:r>
              <a:rPr b="1" lang="en-US" sz="1991">
                <a:solidFill>
                  <a:srgbClr val="FF0000"/>
                </a:solidFill>
                <a:latin typeface="Arial"/>
                <a:ea typeface="Arial"/>
                <a:cs typeface="Arial"/>
                <a:sym typeface="Arial"/>
              </a:rPr>
              <a:t>setPrice</a:t>
            </a:r>
            <a:r>
              <a:rPr lang="en-US" sz="1991">
                <a:solidFill>
                  <a:schemeClr val="dk1"/>
                </a:solidFill>
                <a:latin typeface="Arial"/>
                <a:ea typeface="Arial"/>
                <a:cs typeface="Arial"/>
                <a:sym typeface="Arial"/>
              </a:rPr>
              <a:t> (float p)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price=p;</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public float </a:t>
            </a:r>
            <a:r>
              <a:rPr b="1" lang="en-US" sz="1991">
                <a:solidFill>
                  <a:srgbClr val="FF0000"/>
                </a:solidFill>
                <a:latin typeface="Arial"/>
                <a:ea typeface="Arial"/>
                <a:cs typeface="Arial"/>
                <a:sym typeface="Arial"/>
              </a:rPr>
              <a:t>getPrice </a:t>
            </a: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return price;</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public void </a:t>
            </a:r>
            <a:r>
              <a:rPr b="1" lang="en-US" sz="1991">
                <a:solidFill>
                  <a:srgbClr val="FF0000"/>
                </a:solidFill>
                <a:latin typeface="Arial"/>
                <a:ea typeface="Arial"/>
                <a:cs typeface="Arial"/>
                <a:sym typeface="Arial"/>
              </a:rPr>
              <a:t>setQuantity</a:t>
            </a:r>
            <a:r>
              <a:rPr lang="en-US" sz="1991">
                <a:solidFill>
                  <a:schemeClr val="dk1"/>
                </a:solidFill>
                <a:latin typeface="Arial"/>
                <a:ea typeface="Arial"/>
                <a:cs typeface="Arial"/>
                <a:sym typeface="Arial"/>
              </a:rPr>
              <a:t> (int q)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quantity=q;</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public int </a:t>
            </a:r>
            <a:r>
              <a:rPr b="1" lang="en-US" sz="1991">
                <a:solidFill>
                  <a:srgbClr val="FF0000"/>
                </a:solidFill>
                <a:latin typeface="Arial"/>
                <a:ea typeface="Arial"/>
                <a:cs typeface="Arial"/>
                <a:sym typeface="Arial"/>
              </a:rPr>
              <a:t>getQuantity</a:t>
            </a:r>
            <a:r>
              <a:rPr lang="en-US" sz="1991">
                <a:solidFill>
                  <a:schemeClr val="dk1"/>
                </a:solidFill>
                <a:latin typeface="Arial"/>
                <a:ea typeface="Arial"/>
                <a:cs typeface="Arial"/>
                <a:sym typeface="Arial"/>
              </a:rPr>
              <a:t> ()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return quantity;</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  }</a:t>
            </a:r>
            <a:endParaRPr/>
          </a:p>
          <a:p>
            <a:pPr indent="-388332" lvl="0" marL="388332" marR="0" rtl="0" algn="just">
              <a:lnSpc>
                <a:spcPct val="80000"/>
              </a:lnSpc>
              <a:spcBef>
                <a:spcPts val="854"/>
              </a:spcBef>
              <a:spcAft>
                <a:spcPts val="0"/>
              </a:spcAft>
              <a:buNone/>
            </a:pPr>
            <a:r>
              <a:rPr lang="en-US" sz="1991">
                <a:solidFill>
                  <a:schemeClr val="dk1"/>
                </a:solidFill>
                <a:latin typeface="Arial"/>
                <a:ea typeface="Arial"/>
                <a:cs typeface="Arial"/>
                <a:sym typeface="Arial"/>
              </a:rPr>
              <a:t>}</a:t>
            </a:r>
            <a:r>
              <a:rPr lang="en-US" sz="1991">
                <a:solidFill>
                  <a:schemeClr val="dk1"/>
                </a:solidFill>
                <a:latin typeface="Courier New"/>
                <a:ea typeface="Courier New"/>
                <a:cs typeface="Courier New"/>
                <a:sym typeface="Courier New"/>
              </a:rPr>
              <a:t>   </a:t>
            </a:r>
            <a:endParaRPr b="1" sz="1991">
              <a:solidFill>
                <a:schemeClr val="dk1"/>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6"/>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jsp:useBean Action Element</a:t>
            </a:r>
            <a:endParaRPr/>
          </a:p>
        </p:txBody>
      </p:sp>
      <p:sp>
        <p:nvSpPr>
          <p:cNvPr id="748" name="Google Shape;748;p66"/>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901"/>
              <a:buFont typeface="Arial"/>
              <a:buChar char="•"/>
            </a:pPr>
            <a:r>
              <a:rPr lang="en-US" sz="3413"/>
              <a:t>The </a:t>
            </a:r>
            <a:r>
              <a:rPr lang="en-US" sz="3413">
                <a:solidFill>
                  <a:srgbClr val="FF0000"/>
                </a:solidFill>
              </a:rPr>
              <a:t>jsp:useBean</a:t>
            </a:r>
            <a:r>
              <a:rPr lang="en-US" sz="3413"/>
              <a:t> action instantiates an instance of the bean class if there is not an existing one or creates a reference to an existing one. It also specifies the visibility and accessibility scope of this bean.  The other Web components in JSP can reference this bean object by its </a:t>
            </a:r>
            <a:r>
              <a:rPr i="1" lang="en-US" sz="3413"/>
              <a:t>id</a:t>
            </a:r>
            <a:r>
              <a:rPr lang="en-US" sz="3413"/>
              <a:t>. Its syntax is given as:</a:t>
            </a:r>
            <a:endParaRPr/>
          </a:p>
          <a:p>
            <a:pPr indent="-260092" lvl="0" marL="260092" rtl="0" algn="just">
              <a:lnSpc>
                <a:spcPct val="90000"/>
              </a:lnSpc>
              <a:spcBef>
                <a:spcPts val="2560"/>
              </a:spcBef>
              <a:spcAft>
                <a:spcPts val="0"/>
              </a:spcAft>
              <a:buSzPts val="2901"/>
              <a:buNone/>
            </a:pPr>
            <a:r>
              <a:rPr lang="en-US" sz="3413"/>
              <a:t>	</a:t>
            </a:r>
            <a:endParaRPr/>
          </a:p>
          <a:p>
            <a:pPr indent="-260092" lvl="0" marL="260092" rtl="0" algn="just">
              <a:lnSpc>
                <a:spcPct val="90000"/>
              </a:lnSpc>
              <a:spcBef>
                <a:spcPts val="2560"/>
              </a:spcBef>
              <a:spcAft>
                <a:spcPts val="0"/>
              </a:spcAft>
              <a:buSzPts val="2901"/>
              <a:buFont typeface="Arial"/>
              <a:buChar char="•"/>
            </a:pPr>
            <a:r>
              <a:rPr lang="en-US" sz="3413"/>
              <a:t>The </a:t>
            </a:r>
            <a:r>
              <a:rPr i="1" lang="en-US" sz="3413"/>
              <a:t>id </a:t>
            </a:r>
            <a:r>
              <a:rPr lang="en-US" sz="3413"/>
              <a:t>is the access name of this bean. The scope attribute defines the visibility of this bean.</a:t>
            </a:r>
            <a:endParaRPr/>
          </a:p>
          <a:p>
            <a:pPr indent="-75875" lvl="0" marL="260092" rtl="0" algn="just">
              <a:lnSpc>
                <a:spcPct val="90000"/>
              </a:lnSpc>
              <a:spcBef>
                <a:spcPts val="2560"/>
              </a:spcBef>
              <a:spcAft>
                <a:spcPts val="0"/>
              </a:spcAft>
              <a:buSzPts val="2901"/>
              <a:buFont typeface="Arial"/>
              <a:buNone/>
            </a:pPr>
            <a:r>
              <a:t/>
            </a:r>
            <a:endParaRPr sz="3413"/>
          </a:p>
          <a:p>
            <a:pPr indent="-260091" lvl="1" marL="650230" rtl="0" algn="just">
              <a:lnSpc>
                <a:spcPct val="90000"/>
              </a:lnSpc>
              <a:spcBef>
                <a:spcPts val="2276"/>
              </a:spcBef>
              <a:spcAft>
                <a:spcPts val="0"/>
              </a:spcAft>
              <a:buSzPts val="2417"/>
              <a:buNone/>
            </a:pPr>
            <a:r>
              <a:t/>
            </a:r>
            <a:endParaRPr/>
          </a:p>
        </p:txBody>
      </p:sp>
      <p:sp>
        <p:nvSpPr>
          <p:cNvPr id="749" name="Google Shape;749;p66"/>
          <p:cNvSpPr/>
          <p:nvPr/>
        </p:nvSpPr>
        <p:spPr>
          <a:xfrm>
            <a:off x="767482" y="4894385"/>
            <a:ext cx="1221523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50" name="Google Shape;750;p66"/>
          <p:cNvSpPr/>
          <p:nvPr/>
        </p:nvSpPr>
        <p:spPr>
          <a:xfrm>
            <a:off x="225615" y="5002758"/>
            <a:ext cx="333143"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751" name="Google Shape;751;p66"/>
          <p:cNvSpPr txBox="1"/>
          <p:nvPr/>
        </p:nvSpPr>
        <p:spPr>
          <a:xfrm>
            <a:off x="659108" y="4894386"/>
            <a:ext cx="12326281"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A50021"/>
                </a:solidFill>
                <a:latin typeface="Rockwell"/>
                <a:ea typeface="Rockwell"/>
                <a:cs typeface="Rockwell"/>
                <a:sym typeface="Rockwell"/>
              </a:rPr>
              <a:t>&lt;jsp:</a:t>
            </a:r>
            <a:r>
              <a:rPr b="1" lang="en-US" sz="2560">
                <a:solidFill>
                  <a:srgbClr val="3333CC"/>
                </a:solidFill>
                <a:latin typeface="Rockwell"/>
                <a:ea typeface="Rockwell"/>
                <a:cs typeface="Rockwell"/>
                <a:sym typeface="Rockwell"/>
              </a:rPr>
              <a:t>useBean</a:t>
            </a:r>
            <a:r>
              <a:rPr lang="en-US" sz="2560">
                <a:solidFill>
                  <a:srgbClr val="A50021"/>
                </a:solidFill>
                <a:latin typeface="Rockwell"/>
                <a:ea typeface="Rockwell"/>
                <a:cs typeface="Rockwell"/>
                <a:sym typeface="Rockwell"/>
              </a:rPr>
              <a:t> </a:t>
            </a:r>
            <a:r>
              <a:rPr b="1" lang="en-US" sz="2560">
                <a:solidFill>
                  <a:srgbClr val="A50021"/>
                </a:solidFill>
                <a:latin typeface="Rockwell"/>
                <a:ea typeface="Rockwell"/>
                <a:cs typeface="Rockwell"/>
                <a:sym typeface="Rockwell"/>
              </a:rPr>
              <a:t>id</a:t>
            </a:r>
            <a:r>
              <a:rPr lang="en-US" sz="2560">
                <a:solidFill>
                  <a:srgbClr val="A50021"/>
                </a:solidFill>
                <a:latin typeface="Rockwell"/>
                <a:ea typeface="Rockwell"/>
                <a:cs typeface="Rockwell"/>
                <a:sym typeface="Rockwell"/>
              </a:rPr>
              <a:t>="name" </a:t>
            </a:r>
            <a:r>
              <a:rPr b="1" lang="en-US" sz="2560">
                <a:solidFill>
                  <a:srgbClr val="A50021"/>
                </a:solidFill>
                <a:latin typeface="Rockwell"/>
                <a:ea typeface="Rockwell"/>
                <a:cs typeface="Rockwell"/>
                <a:sym typeface="Rockwell"/>
              </a:rPr>
              <a:t>class=</a:t>
            </a:r>
            <a:r>
              <a:rPr lang="en-US" sz="2560">
                <a:solidFill>
                  <a:srgbClr val="A50021"/>
                </a:solidFill>
                <a:latin typeface="Rockwell"/>
                <a:ea typeface="Rockwell"/>
                <a:cs typeface="Rockwell"/>
                <a:sym typeface="Rockwell"/>
              </a:rPr>
              <a:t>”&lt;package&gt;.&lt;Java bean class&gt;”   </a:t>
            </a:r>
            <a:r>
              <a:rPr b="1" lang="en-US" sz="2560">
                <a:solidFill>
                  <a:srgbClr val="A50021"/>
                </a:solidFill>
                <a:latin typeface="Rockwell"/>
                <a:ea typeface="Rockwell"/>
                <a:cs typeface="Rockwell"/>
                <a:sym typeface="Rockwell"/>
              </a:rPr>
              <a:t>scope</a:t>
            </a:r>
            <a:r>
              <a:rPr lang="en-US" sz="2560">
                <a:solidFill>
                  <a:srgbClr val="A50021"/>
                </a:solidFill>
                <a:latin typeface="Rockwell"/>
                <a:ea typeface="Rockwell"/>
                <a:cs typeface="Rockwell"/>
                <a:sym typeface="Rockwell"/>
              </a:rPr>
              <a:t>=”. . .”&gt;</a:t>
            </a:r>
            <a:endParaRPr b="1" sz="2560">
              <a:solidFill>
                <a:srgbClr val="A50021"/>
              </a:solidFill>
              <a:latin typeface="Rockwell"/>
              <a:ea typeface="Rockwell"/>
              <a:cs typeface="Rockwell"/>
              <a:sym typeface="Rockwell"/>
            </a:endParaRPr>
          </a:p>
        </p:txBody>
      </p:sp>
      <p:sp>
        <p:nvSpPr>
          <p:cNvPr id="752" name="Google Shape;752;p66"/>
          <p:cNvSpPr/>
          <p:nvPr/>
        </p:nvSpPr>
        <p:spPr>
          <a:xfrm>
            <a:off x="2006600" y="6969239"/>
            <a:ext cx="9439768" cy="2059093"/>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753" name="Google Shape;753;p66"/>
          <p:cNvSpPr txBox="1"/>
          <p:nvPr/>
        </p:nvSpPr>
        <p:spPr>
          <a:xfrm>
            <a:off x="2006600" y="7127284"/>
            <a:ext cx="9439768" cy="1510670"/>
          </a:xfrm>
          <a:prstGeom prst="rect">
            <a:avLst/>
          </a:prstGeom>
          <a:noFill/>
          <a:ln>
            <a:noFill/>
          </a:ln>
        </p:spPr>
        <p:txBody>
          <a:bodyPr anchorCtr="0" anchor="t" bIns="45700" lIns="91425" spcFirstLastPara="1" rIns="91425" wrap="square" tIns="45700">
            <a:noAutofit/>
          </a:bodyPr>
          <a:lstStyle/>
          <a:p>
            <a:pPr indent="-162559" lvl="1" marL="457200" marR="0" rtl="0" algn="l">
              <a:lnSpc>
                <a:spcPct val="90000"/>
              </a:lnSpc>
              <a:spcBef>
                <a:spcPts val="0"/>
              </a:spcBef>
              <a:spcAft>
                <a:spcPts val="0"/>
              </a:spcAft>
              <a:buClr>
                <a:schemeClr val="dk1"/>
              </a:buClr>
              <a:buSzPts val="2560"/>
              <a:buFont typeface="Noto Sans Symbols"/>
              <a:buChar char="▪"/>
            </a:pPr>
            <a:r>
              <a:rPr b="0" i="0" lang="en-US" sz="2560" u="none" cap="none" strike="noStrike">
                <a:solidFill>
                  <a:schemeClr val="dk1"/>
                </a:solidFill>
                <a:latin typeface="Rockwell"/>
                <a:ea typeface="Rockwell"/>
                <a:cs typeface="Rockwell"/>
                <a:sym typeface="Rockwell"/>
              </a:rPr>
              <a:t> </a:t>
            </a:r>
            <a:r>
              <a:rPr b="1" i="0" lang="en-US" sz="2560" u="none" cap="none" strike="noStrike">
                <a:solidFill>
                  <a:schemeClr val="accent1"/>
                </a:solidFill>
                <a:latin typeface="Rockwell"/>
                <a:ea typeface="Rockwell"/>
                <a:cs typeface="Rockwell"/>
                <a:sym typeface="Rockwell"/>
              </a:rPr>
              <a:t>page</a:t>
            </a:r>
            <a:r>
              <a:rPr b="0" i="0" lang="en-US" sz="2560" u="none" cap="none" strike="noStrike">
                <a:solidFill>
                  <a:schemeClr val="dk1"/>
                </a:solidFill>
                <a:latin typeface="Rockwell"/>
                <a:ea typeface="Rockwell"/>
                <a:cs typeface="Rockwell"/>
                <a:sym typeface="Rockwell"/>
              </a:rPr>
              <a:t>	        Only active in the page , default scope</a:t>
            </a:r>
            <a:endParaRPr/>
          </a:p>
          <a:p>
            <a:pPr indent="-162559" lvl="1" marL="457200" marR="0" rtl="0" algn="l">
              <a:lnSpc>
                <a:spcPct val="90000"/>
              </a:lnSpc>
              <a:spcBef>
                <a:spcPts val="0"/>
              </a:spcBef>
              <a:spcAft>
                <a:spcPts val="0"/>
              </a:spcAft>
              <a:buClr>
                <a:schemeClr val="dk1"/>
              </a:buClr>
              <a:buSzPts val="2560"/>
              <a:buFont typeface="Noto Sans Symbols"/>
              <a:buChar char="▪"/>
            </a:pPr>
            <a:r>
              <a:rPr b="0" i="0" lang="en-US" sz="2560" u="none" cap="none" strike="noStrike">
                <a:solidFill>
                  <a:schemeClr val="dk1"/>
                </a:solidFill>
                <a:latin typeface="Rockwell"/>
                <a:ea typeface="Rockwell"/>
                <a:cs typeface="Rockwell"/>
                <a:sym typeface="Rockwell"/>
              </a:rPr>
              <a:t> </a:t>
            </a:r>
            <a:r>
              <a:rPr b="1" i="0" lang="en-US" sz="2560" u="none" cap="none" strike="noStrike">
                <a:solidFill>
                  <a:schemeClr val="accent1"/>
                </a:solidFill>
                <a:latin typeface="Rockwell"/>
                <a:ea typeface="Rockwell"/>
                <a:cs typeface="Rockwell"/>
                <a:sym typeface="Rockwell"/>
              </a:rPr>
              <a:t>request</a:t>
            </a:r>
            <a:r>
              <a:rPr b="0" i="0" lang="en-US" sz="2560" u="none" cap="none" strike="noStrike">
                <a:solidFill>
                  <a:schemeClr val="dk1"/>
                </a:solidFill>
                <a:latin typeface="Rockwell"/>
                <a:ea typeface="Rockwell"/>
                <a:cs typeface="Rockwell"/>
                <a:sym typeface="Rockwell"/>
              </a:rPr>
              <a:t>	        Active for the current request </a:t>
            </a:r>
            <a:endParaRPr/>
          </a:p>
          <a:p>
            <a:pPr indent="-162559" lvl="1" marL="457200" marR="0" rtl="0" algn="l">
              <a:lnSpc>
                <a:spcPct val="90000"/>
              </a:lnSpc>
              <a:spcBef>
                <a:spcPts val="0"/>
              </a:spcBef>
              <a:spcAft>
                <a:spcPts val="0"/>
              </a:spcAft>
              <a:buClr>
                <a:schemeClr val="dk1"/>
              </a:buClr>
              <a:buSzPts val="2560"/>
              <a:buFont typeface="Noto Sans Symbols"/>
              <a:buChar char="▪"/>
            </a:pPr>
            <a:r>
              <a:rPr b="0" i="0" lang="en-US" sz="2560" u="none" cap="none" strike="noStrike">
                <a:solidFill>
                  <a:schemeClr val="dk1"/>
                </a:solidFill>
                <a:latin typeface="Rockwell"/>
                <a:ea typeface="Rockwell"/>
                <a:cs typeface="Rockwell"/>
                <a:sym typeface="Rockwell"/>
              </a:rPr>
              <a:t> </a:t>
            </a:r>
            <a:r>
              <a:rPr b="1" i="0" lang="en-US" sz="2560" u="none" cap="none" strike="noStrike">
                <a:solidFill>
                  <a:schemeClr val="accent1"/>
                </a:solidFill>
                <a:latin typeface="Rockwell"/>
                <a:ea typeface="Rockwell"/>
                <a:cs typeface="Rockwell"/>
                <a:sym typeface="Rockwell"/>
              </a:rPr>
              <a:t>Session</a:t>
            </a:r>
            <a:r>
              <a:rPr b="0" i="0" lang="en-US" sz="2560" u="none" cap="none" strike="noStrike">
                <a:solidFill>
                  <a:schemeClr val="dk1"/>
                </a:solidFill>
                <a:latin typeface="Rockwell"/>
                <a:ea typeface="Rockwell"/>
                <a:cs typeface="Rockwell"/>
                <a:sym typeface="Rockwell"/>
              </a:rPr>
              <a:t>	        Active for the current session</a:t>
            </a:r>
            <a:endParaRPr/>
          </a:p>
          <a:p>
            <a:pPr indent="-162559" lvl="1" marL="457200" marR="0" rtl="0" algn="l">
              <a:lnSpc>
                <a:spcPct val="90000"/>
              </a:lnSpc>
              <a:spcBef>
                <a:spcPts val="0"/>
              </a:spcBef>
              <a:spcAft>
                <a:spcPts val="0"/>
              </a:spcAft>
              <a:buClr>
                <a:schemeClr val="dk1"/>
              </a:buClr>
              <a:buSzPts val="2560"/>
              <a:buFont typeface="Noto Sans Symbols"/>
              <a:buChar char="▪"/>
            </a:pPr>
            <a:r>
              <a:rPr b="0" i="0" lang="en-US" sz="2560" u="none" cap="none" strike="noStrike">
                <a:solidFill>
                  <a:schemeClr val="dk1"/>
                </a:solidFill>
                <a:latin typeface="Rockwell"/>
                <a:ea typeface="Rockwell"/>
                <a:cs typeface="Rockwell"/>
                <a:sym typeface="Rockwell"/>
              </a:rPr>
              <a:t> </a:t>
            </a:r>
            <a:r>
              <a:rPr b="1" i="0" lang="en-US" sz="2560" u="none" cap="none" strike="noStrike">
                <a:solidFill>
                  <a:schemeClr val="accent1"/>
                </a:solidFill>
                <a:latin typeface="Rockwell"/>
                <a:ea typeface="Rockwell"/>
                <a:cs typeface="Rockwell"/>
                <a:sym typeface="Rockwell"/>
              </a:rPr>
              <a:t>application</a:t>
            </a:r>
            <a:r>
              <a:rPr b="0" i="0" lang="en-US" sz="2560" u="none" cap="none" strike="noStrike">
                <a:solidFill>
                  <a:schemeClr val="dk1"/>
                </a:solidFill>
                <a:latin typeface="Rockwell"/>
                <a:ea typeface="Rockwell"/>
                <a:cs typeface="Rockwell"/>
                <a:sym typeface="Rockwell"/>
              </a:rPr>
              <a:t>        Active for the current application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7"/>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jsp:useBean Action Element (cont.)</a:t>
            </a:r>
            <a:endParaRPr/>
          </a:p>
        </p:txBody>
      </p:sp>
      <p:sp>
        <p:nvSpPr>
          <p:cNvPr id="760" name="Google Shape;760;p67"/>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040"/>
              <a:buFont typeface="Arial"/>
              <a:buChar char="•"/>
            </a:pPr>
            <a:r>
              <a:rPr lang="en-US" sz="2400"/>
              <a:t>After you get a reference to a bean you can  use </a:t>
            </a:r>
            <a:r>
              <a:rPr b="1" lang="en-US" sz="2400">
                <a:solidFill>
                  <a:srgbClr val="FF0000"/>
                </a:solidFill>
              </a:rPr>
              <a:t>jsp:setProperty</a:t>
            </a:r>
            <a:r>
              <a:rPr lang="en-US" sz="2400"/>
              <a:t>  action and </a:t>
            </a:r>
            <a:r>
              <a:rPr b="1" lang="en-US" sz="2400">
                <a:solidFill>
                  <a:srgbClr val="FF0000"/>
                </a:solidFill>
              </a:rPr>
              <a:t>jsp:getProperty</a:t>
            </a:r>
            <a:r>
              <a:rPr lang="en-US" sz="2400"/>
              <a:t> action to modify and retrieve the bean properties.</a:t>
            </a:r>
            <a:endParaRPr/>
          </a:p>
          <a:p>
            <a:pPr indent="-260092" lvl="0" marL="260092" rtl="0" algn="just">
              <a:lnSpc>
                <a:spcPct val="90000"/>
              </a:lnSpc>
              <a:spcBef>
                <a:spcPts val="2560"/>
              </a:spcBef>
              <a:spcAft>
                <a:spcPts val="0"/>
              </a:spcAft>
              <a:buSzPts val="2040"/>
              <a:buFont typeface="Arial"/>
              <a:buChar char="•"/>
            </a:pPr>
            <a:r>
              <a:rPr lang="en-US" sz="2400"/>
              <a:t>Once you have a bean reference, you can also modify its properties by calling the bean’s </a:t>
            </a:r>
            <a:r>
              <a:rPr b="1" lang="en-US" sz="2400">
                <a:solidFill>
                  <a:srgbClr val="FF0000"/>
                </a:solidFill>
              </a:rPr>
              <a:t>getXXX() </a:t>
            </a:r>
            <a:r>
              <a:rPr lang="en-US" sz="2400"/>
              <a:t>or </a:t>
            </a:r>
            <a:r>
              <a:rPr b="1" lang="en-US" sz="2400">
                <a:solidFill>
                  <a:srgbClr val="FF0000"/>
                </a:solidFill>
              </a:rPr>
              <a:t>setXXX() </a:t>
            </a:r>
            <a:r>
              <a:rPr lang="en-US" sz="2400"/>
              <a:t>methods explicitly in a scriptlets element. </a:t>
            </a:r>
            <a:endParaRPr/>
          </a:p>
          <a:p>
            <a:pPr indent="-260092" lvl="0" marL="260092" rtl="0" algn="just">
              <a:lnSpc>
                <a:spcPct val="90000"/>
              </a:lnSpc>
              <a:spcBef>
                <a:spcPts val="2560"/>
              </a:spcBef>
              <a:spcAft>
                <a:spcPts val="0"/>
              </a:spcAft>
              <a:buSzPts val="2040"/>
              <a:buFont typeface="Arial"/>
              <a:buChar char="•"/>
            </a:pPr>
            <a:r>
              <a:rPr lang="en-US" sz="2400"/>
              <a:t>Note that the class specified for the bean must be in the server's regular class path. For example, in Tomcat, this class and all the classes it uses should go in the </a:t>
            </a:r>
            <a:r>
              <a:rPr i="1" lang="en-US" sz="2400"/>
              <a:t>classes</a:t>
            </a:r>
            <a:r>
              <a:rPr lang="en-US" sz="2400"/>
              <a:t> directory or be in a </a:t>
            </a:r>
            <a:r>
              <a:rPr b="1" i="1" lang="en-US" sz="2400"/>
              <a:t>jar</a:t>
            </a:r>
            <a:r>
              <a:rPr lang="en-US" sz="2400"/>
              <a:t> file in the </a:t>
            </a:r>
            <a:r>
              <a:rPr b="1" i="1" lang="en-US" sz="2400"/>
              <a:t>lib</a:t>
            </a:r>
            <a:r>
              <a:rPr lang="en-US" sz="2400"/>
              <a:t> directory.</a:t>
            </a:r>
            <a:endParaRPr/>
          </a:p>
          <a:p>
            <a:pPr indent="-260092" lvl="0" marL="260092" rtl="0" algn="just">
              <a:lnSpc>
                <a:spcPct val="90000"/>
              </a:lnSpc>
              <a:spcBef>
                <a:spcPts val="2560"/>
              </a:spcBef>
              <a:spcAft>
                <a:spcPts val="0"/>
              </a:spcAft>
              <a:buSzPts val="2040"/>
              <a:buFont typeface="Arial"/>
              <a:buChar char="•"/>
            </a:pPr>
            <a:r>
              <a:rPr lang="en-US" sz="2400"/>
              <a:t>You can also incorporate Java code into the body of a  jsp:useBean tag  so that the incorporated code will be executed when the bean is instantiated for the first time. If the instance exists already the code will be ignored.</a:t>
            </a:r>
            <a:endParaRPr/>
          </a:p>
          <a:p>
            <a:pPr indent="-260092" lvl="0" marL="260092" rtl="0" algn="just">
              <a:lnSpc>
                <a:spcPct val="90000"/>
              </a:lnSpc>
              <a:spcBef>
                <a:spcPts val="2560"/>
              </a:spcBef>
              <a:spcAft>
                <a:spcPts val="0"/>
              </a:spcAft>
              <a:buSzPts val="2040"/>
              <a:buNone/>
            </a:pPr>
            <a:r>
              <a:rPr lang="en-US" sz="2400"/>
              <a:t>  </a:t>
            </a:r>
            <a:endParaRPr/>
          </a:p>
        </p:txBody>
      </p:sp>
      <p:sp>
        <p:nvSpPr>
          <p:cNvPr id="761" name="Google Shape;761;p67"/>
          <p:cNvSpPr/>
          <p:nvPr/>
        </p:nvSpPr>
        <p:spPr>
          <a:xfrm>
            <a:off x="6350000" y="6781800"/>
            <a:ext cx="4551680" cy="227584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&lt;</a:t>
            </a:r>
            <a:r>
              <a:rPr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lang="en-US" sz="2560">
                <a:solidFill>
                  <a:schemeClr val="accent1"/>
                </a:solidFill>
                <a:latin typeface="Rockwell"/>
                <a:ea typeface="Rockwell"/>
                <a:cs typeface="Rockwell"/>
                <a:sym typeface="Rockwell"/>
              </a:rPr>
              <a:t>useBean</a:t>
            </a:r>
            <a:r>
              <a:rPr lang="en-US" sz="2560">
                <a:solidFill>
                  <a:schemeClr val="dk1"/>
                </a:solidFill>
                <a:latin typeface="Rockwell"/>
                <a:ea typeface="Rockwell"/>
                <a:cs typeface="Rockwell"/>
                <a:sym typeface="Rockwell"/>
              </a:rPr>
              <a:t> ...&gt;</a:t>
            </a:r>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 </a:t>
            </a:r>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    </a:t>
            </a:r>
            <a:r>
              <a:rPr lang="en-US" sz="2560">
                <a:solidFill>
                  <a:srgbClr val="FF0000"/>
                </a:solidFill>
                <a:latin typeface="Rockwell"/>
                <a:ea typeface="Rockwell"/>
                <a:cs typeface="Rockwell"/>
                <a:sym typeface="Rockwell"/>
              </a:rPr>
              <a:t>Java code</a:t>
            </a:r>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  &lt;</a:t>
            </a:r>
            <a:r>
              <a:rPr b="1"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lang="en-US" sz="2560">
                <a:solidFill>
                  <a:srgbClr val="0070C0"/>
                </a:solidFill>
                <a:latin typeface="Rockwell"/>
                <a:ea typeface="Rockwell"/>
                <a:cs typeface="Rockwell"/>
                <a:sym typeface="Rockwell"/>
              </a:rPr>
              <a:t>useBean</a:t>
            </a:r>
            <a:r>
              <a:rPr lang="en-US" sz="2560">
                <a:solidFill>
                  <a:schemeClr val="dk1"/>
                </a:solidFill>
                <a:latin typeface="Rockwell"/>
                <a:ea typeface="Rockwell"/>
                <a:cs typeface="Rockwell"/>
                <a:sym typeface="Rockwell"/>
              </a:rPr>
              <a:t>&gt;</a:t>
            </a:r>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Servlet vs. JSP</a:t>
            </a:r>
            <a:endParaRPr/>
          </a:p>
        </p:txBody>
      </p:sp>
      <p:pic>
        <p:nvPicPr>
          <p:cNvPr id="95" name="Google Shape;95;p14"/>
          <p:cNvPicPr preferRelativeResize="0"/>
          <p:nvPr/>
        </p:nvPicPr>
        <p:blipFill rotWithShape="1">
          <a:blip r:embed="rId3">
            <a:alphaModFix/>
          </a:blip>
          <a:srcRect b="0" l="0" r="0" t="0"/>
          <a:stretch/>
        </p:blipFill>
        <p:spPr>
          <a:xfrm>
            <a:off x="2167467" y="2059094"/>
            <a:ext cx="9148723" cy="656947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8"/>
          <p:cNvSpPr txBox="1"/>
          <p:nvPr>
            <p:ph type="title"/>
          </p:nvPr>
        </p:nvSpPr>
        <p:spPr>
          <a:xfrm>
            <a:off x="659272" y="379307"/>
            <a:ext cx="12325210" cy="10837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jsp:setProperty Action</a:t>
            </a:r>
            <a:endParaRPr/>
          </a:p>
        </p:txBody>
      </p:sp>
      <p:sp>
        <p:nvSpPr>
          <p:cNvPr id="768" name="Google Shape;768;p68"/>
          <p:cNvSpPr txBox="1"/>
          <p:nvPr>
            <p:ph idx="1" type="body"/>
          </p:nvPr>
        </p:nvSpPr>
        <p:spPr>
          <a:xfrm>
            <a:off x="650240" y="1842347"/>
            <a:ext cx="12137813" cy="6394027"/>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You use </a:t>
            </a:r>
            <a:r>
              <a:rPr lang="en-US">
                <a:solidFill>
                  <a:srgbClr val="FF0000"/>
                </a:solidFill>
              </a:rPr>
              <a:t>jsp:setProperty</a:t>
            </a:r>
            <a:r>
              <a:rPr lang="en-US"/>
              <a:t> to assign values to properties of a bean. You can either use </a:t>
            </a:r>
            <a:r>
              <a:rPr lang="en-US">
                <a:solidFill>
                  <a:srgbClr val="FF0000"/>
                </a:solidFill>
              </a:rPr>
              <a:t>jsp:setProperty</a:t>
            </a:r>
            <a:r>
              <a:rPr lang="en-US"/>
              <a:t> after, but outside of, a jsp:useBean element or within the body of jsp:useBean action element. </a:t>
            </a:r>
            <a:endParaRPr/>
          </a:p>
          <a:p>
            <a:pPr indent="-260092" lvl="0" marL="260092" rtl="0" algn="just">
              <a:lnSpc>
                <a:spcPct val="90000"/>
              </a:lnSpc>
              <a:spcBef>
                <a:spcPts val="2560"/>
              </a:spcBef>
              <a:spcAft>
                <a:spcPts val="0"/>
              </a:spcAft>
              <a:buSzPts val="2380"/>
              <a:buFont typeface="Arial"/>
              <a:buChar char="•"/>
            </a:pPr>
            <a:r>
              <a:rPr b="1" lang="en-US" u="sng">
                <a:solidFill>
                  <a:schemeClr val="accent1"/>
                </a:solidFill>
              </a:rPr>
              <a:t>Option 1</a:t>
            </a:r>
            <a:r>
              <a:rPr lang="en-US"/>
              <a:t>: </a:t>
            </a:r>
            <a:endParaRPr/>
          </a:p>
          <a:p>
            <a:pPr indent="-260092" lvl="0" marL="260092" rtl="0" algn="just">
              <a:lnSpc>
                <a:spcPct val="90000"/>
              </a:lnSpc>
              <a:spcBef>
                <a:spcPts val="2560"/>
              </a:spcBef>
              <a:spcAft>
                <a:spcPts val="0"/>
              </a:spcAft>
              <a:buSzPts val="2380"/>
              <a:buNone/>
            </a:pPr>
            <a:r>
              <a:rPr lang="en-US"/>
              <a:t> </a:t>
            </a:r>
            <a:endParaRPr/>
          </a:p>
          <a:p>
            <a:pPr indent="-260092" lvl="0" marL="260092" rtl="0" algn="just">
              <a:lnSpc>
                <a:spcPct val="90000"/>
              </a:lnSpc>
              <a:spcBef>
                <a:spcPts val="2560"/>
              </a:spcBef>
              <a:spcAft>
                <a:spcPts val="0"/>
              </a:spcAft>
              <a:buSzPts val="2417"/>
              <a:buNone/>
            </a:pPr>
            <a:r>
              <a:t/>
            </a:r>
            <a:endParaRPr/>
          </a:p>
          <a:p>
            <a:pPr indent="-260092" lvl="0" marL="260092" rtl="0" algn="just">
              <a:lnSpc>
                <a:spcPct val="90000"/>
              </a:lnSpc>
              <a:spcBef>
                <a:spcPts val="2560"/>
              </a:spcBef>
              <a:spcAft>
                <a:spcPts val="0"/>
              </a:spcAft>
              <a:buSzPts val="2417"/>
              <a:buNone/>
            </a:pPr>
            <a:r>
              <a:t/>
            </a:r>
            <a:endParaRPr/>
          </a:p>
          <a:p>
            <a:pPr indent="-260092" lvl="0" marL="260092" rtl="0" algn="just">
              <a:lnSpc>
                <a:spcPct val="90000"/>
              </a:lnSpc>
              <a:spcBef>
                <a:spcPts val="2560"/>
              </a:spcBef>
              <a:spcAft>
                <a:spcPts val="0"/>
              </a:spcAft>
              <a:buSzPts val="2380"/>
              <a:buFont typeface="Arial"/>
              <a:buChar char="•"/>
            </a:pPr>
            <a:r>
              <a:rPr lang="en-US"/>
              <a:t>In this case, the </a:t>
            </a:r>
            <a:r>
              <a:rPr lang="en-US">
                <a:solidFill>
                  <a:srgbClr val="FF0000"/>
                </a:solidFill>
              </a:rPr>
              <a:t>jsp:setProperty</a:t>
            </a:r>
            <a:r>
              <a:rPr lang="en-US"/>
              <a:t> is executed regardless of whether a new bean was instantiated or an existing bean was found. </a:t>
            </a:r>
            <a:endParaRPr/>
          </a:p>
        </p:txBody>
      </p:sp>
      <p:sp>
        <p:nvSpPr>
          <p:cNvPr id="769" name="Google Shape;769;p68"/>
          <p:cNvSpPr/>
          <p:nvPr/>
        </p:nvSpPr>
        <p:spPr>
          <a:xfrm>
            <a:off x="866987" y="4334933"/>
            <a:ext cx="531029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70" name="Google Shape;770;p68"/>
          <p:cNvSpPr/>
          <p:nvPr/>
        </p:nvSpPr>
        <p:spPr>
          <a:xfrm>
            <a:off x="325120" y="4443307"/>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771" name="Google Shape;771;p68"/>
          <p:cNvSpPr txBox="1"/>
          <p:nvPr/>
        </p:nvSpPr>
        <p:spPr>
          <a:xfrm>
            <a:off x="866987" y="4334934"/>
            <a:ext cx="5310293" cy="530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A50021"/>
              </a:buClr>
              <a:buSzPts val="2560"/>
              <a:buFont typeface="Rockwell"/>
              <a:buNone/>
            </a:pPr>
            <a:r>
              <a:rPr b="1" lang="en-US" sz="2560">
                <a:solidFill>
                  <a:srgbClr val="A50021"/>
                </a:solidFill>
                <a:latin typeface="Rockwell"/>
                <a:ea typeface="Rockwell"/>
                <a:cs typeface="Rockwell"/>
                <a:sym typeface="Rockwell"/>
              </a:rPr>
              <a:t>&lt;jsp:</a:t>
            </a:r>
            <a:r>
              <a:rPr b="1" lang="en-US" sz="2560">
                <a:solidFill>
                  <a:srgbClr val="3333CC"/>
                </a:solidFill>
                <a:latin typeface="Rockwell"/>
                <a:ea typeface="Rockwell"/>
                <a:cs typeface="Rockwell"/>
                <a:sym typeface="Rockwell"/>
              </a:rPr>
              <a:t>useBean</a:t>
            </a:r>
            <a:r>
              <a:rPr lang="en-US" sz="2844">
                <a:solidFill>
                  <a:schemeClr val="dk1"/>
                </a:solidFill>
                <a:latin typeface="Rockwell"/>
                <a:ea typeface="Rockwell"/>
                <a:cs typeface="Rockwell"/>
                <a:sym typeface="Rockwell"/>
              </a:rPr>
              <a:t> </a:t>
            </a:r>
            <a:r>
              <a:rPr b="1" lang="en-US" sz="2844">
                <a:solidFill>
                  <a:srgbClr val="C00000"/>
                </a:solidFill>
                <a:latin typeface="Rockwell"/>
                <a:ea typeface="Rockwell"/>
                <a:cs typeface="Rockwell"/>
                <a:sym typeface="Rockwell"/>
              </a:rPr>
              <a:t>id</a:t>
            </a:r>
            <a:r>
              <a:rPr lang="en-US" sz="2560">
                <a:solidFill>
                  <a:schemeClr val="dk1"/>
                </a:solidFill>
                <a:latin typeface="Rockwell"/>
                <a:ea typeface="Rockwell"/>
                <a:cs typeface="Rockwell"/>
                <a:sym typeface="Rockwell"/>
              </a:rPr>
              <a:t>="myBook" ... /&gt;</a:t>
            </a:r>
            <a:endParaRPr/>
          </a:p>
        </p:txBody>
      </p:sp>
      <p:sp>
        <p:nvSpPr>
          <p:cNvPr id="772" name="Google Shape;772;p68"/>
          <p:cNvSpPr/>
          <p:nvPr/>
        </p:nvSpPr>
        <p:spPr>
          <a:xfrm>
            <a:off x="866987" y="5418667"/>
            <a:ext cx="888661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73" name="Google Shape;773;p68"/>
          <p:cNvSpPr/>
          <p:nvPr/>
        </p:nvSpPr>
        <p:spPr>
          <a:xfrm>
            <a:off x="325120" y="5527040"/>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774" name="Google Shape;774;p68"/>
          <p:cNvSpPr txBox="1"/>
          <p:nvPr/>
        </p:nvSpPr>
        <p:spPr>
          <a:xfrm>
            <a:off x="758613" y="5418668"/>
            <a:ext cx="910336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60">
                <a:solidFill>
                  <a:srgbClr val="A50021"/>
                </a:solidFill>
                <a:latin typeface="Rockwell"/>
                <a:ea typeface="Rockwell"/>
                <a:cs typeface="Rockwell"/>
                <a:sym typeface="Rockwell"/>
              </a:rPr>
              <a:t>&lt;jsp:</a:t>
            </a:r>
            <a:r>
              <a:rPr b="1" lang="en-US" sz="2560">
                <a:solidFill>
                  <a:srgbClr val="3333CC"/>
                </a:solidFill>
                <a:latin typeface="Rockwell"/>
                <a:ea typeface="Rockwell"/>
                <a:cs typeface="Rockwell"/>
                <a:sym typeface="Rockwell"/>
              </a:rPr>
              <a:t>setProperty</a:t>
            </a:r>
            <a:r>
              <a:rPr b="1" lang="en-US" sz="2560">
                <a:solidFill>
                  <a:schemeClr val="accent1"/>
                </a:solidFill>
                <a:latin typeface="Rockwell"/>
                <a:ea typeface="Rockwell"/>
                <a:cs typeface="Rockwell"/>
                <a:sym typeface="Rockwell"/>
              </a:rPr>
              <a:t> </a:t>
            </a:r>
            <a:r>
              <a:rPr b="1" lang="en-US" sz="2560">
                <a:solidFill>
                  <a:srgbClr val="FF0000"/>
                </a:solidFill>
                <a:latin typeface="Rockwell"/>
                <a:ea typeface="Rockwell"/>
                <a:cs typeface="Rockwell"/>
                <a:sym typeface="Rockwell"/>
              </a:rPr>
              <a:t>name</a:t>
            </a:r>
            <a:r>
              <a:rPr lang="en-US" sz="2560">
                <a:solidFill>
                  <a:schemeClr val="dk1"/>
                </a:solidFill>
                <a:latin typeface="Rockwell"/>
                <a:ea typeface="Rockwell"/>
                <a:cs typeface="Rockwell"/>
                <a:sym typeface="Rockwell"/>
              </a:rPr>
              <a:t>="myBook" </a:t>
            </a:r>
            <a:r>
              <a:rPr b="1" lang="en-US" sz="2560">
                <a:solidFill>
                  <a:srgbClr val="FF0000"/>
                </a:solidFill>
                <a:latin typeface="Rockwell"/>
                <a:ea typeface="Rockwell"/>
                <a:cs typeface="Rockwell"/>
                <a:sym typeface="Rockwell"/>
              </a:rPr>
              <a:t>property</a:t>
            </a:r>
            <a:r>
              <a:rPr lang="en-US" sz="2560">
                <a:solidFill>
                  <a:schemeClr val="dk1"/>
                </a:solidFill>
                <a:latin typeface="Rockwell"/>
                <a:ea typeface="Rockwell"/>
                <a:cs typeface="Rockwell"/>
                <a:sym typeface="Rockwell"/>
              </a:rPr>
              <a:t>="price" ... /&gt;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9"/>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jsp:setProperty Action (cont.)</a:t>
            </a:r>
            <a:endParaRPr/>
          </a:p>
        </p:txBody>
      </p:sp>
      <p:sp>
        <p:nvSpPr>
          <p:cNvPr id="781" name="Google Shape;781;p69"/>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b="1" lang="en-US" u="sng">
                <a:solidFill>
                  <a:schemeClr val="accent1"/>
                </a:solidFill>
              </a:rPr>
              <a:t>Option 2:</a:t>
            </a:r>
            <a:endParaRPr/>
          </a:p>
          <a:p>
            <a:pPr indent="-260092" lvl="0" marL="260092" rtl="0" algn="just">
              <a:lnSpc>
                <a:spcPct val="90000"/>
              </a:lnSpc>
              <a:spcBef>
                <a:spcPts val="2560"/>
              </a:spcBef>
              <a:spcAft>
                <a:spcPts val="0"/>
              </a:spcAft>
              <a:buSzPts val="2417"/>
              <a:buFont typeface="Rockwell"/>
              <a:buNone/>
            </a:pPr>
            <a:r>
              <a:t/>
            </a:r>
            <a:endParaRPr/>
          </a:p>
          <a:p>
            <a:pPr indent="-260092" lvl="0" marL="260092" rtl="0" algn="just">
              <a:lnSpc>
                <a:spcPct val="90000"/>
              </a:lnSpc>
              <a:spcBef>
                <a:spcPts val="2560"/>
              </a:spcBef>
              <a:spcAft>
                <a:spcPts val="0"/>
              </a:spcAft>
              <a:buSzPts val="2417"/>
              <a:buFont typeface="Rockwell"/>
              <a:buNone/>
            </a:pPr>
            <a:r>
              <a:t/>
            </a:r>
            <a:endParaRPr/>
          </a:p>
          <a:p>
            <a:pPr indent="-260092" lvl="0" marL="260092" rtl="0" algn="just">
              <a:lnSpc>
                <a:spcPct val="90000"/>
              </a:lnSpc>
              <a:spcBef>
                <a:spcPts val="2560"/>
              </a:spcBef>
              <a:spcAft>
                <a:spcPts val="0"/>
              </a:spcAft>
              <a:buSzPts val="2380"/>
              <a:buFont typeface="Rockwell"/>
              <a:buNone/>
            </a:pPr>
            <a:r>
              <a:rPr lang="en-US"/>
              <a:t>  </a:t>
            </a:r>
            <a:endParaRPr/>
          </a:p>
          <a:p>
            <a:pPr indent="-260092" lvl="0" marL="260092" rtl="0" algn="just">
              <a:lnSpc>
                <a:spcPct val="90000"/>
              </a:lnSpc>
              <a:spcBef>
                <a:spcPts val="2560"/>
              </a:spcBef>
              <a:spcAft>
                <a:spcPts val="0"/>
              </a:spcAft>
              <a:buSzPts val="2417"/>
              <a:buFont typeface="Rockwell"/>
              <a:buNone/>
            </a:pPr>
            <a:r>
              <a:t/>
            </a:r>
            <a:endParaRPr/>
          </a:p>
          <a:p>
            <a:pPr indent="-260092" lvl="0" marL="260092" rtl="0" algn="just">
              <a:lnSpc>
                <a:spcPct val="90000"/>
              </a:lnSpc>
              <a:spcBef>
                <a:spcPts val="2560"/>
              </a:spcBef>
              <a:spcAft>
                <a:spcPts val="0"/>
              </a:spcAft>
              <a:buSzPts val="2380"/>
              <a:buFont typeface="Rockwell"/>
              <a:buNone/>
            </a:pPr>
            <a:r>
              <a:rPr lang="en-US"/>
              <a:t>In this case, the </a:t>
            </a:r>
            <a:r>
              <a:rPr lang="en-US">
                <a:solidFill>
                  <a:srgbClr val="FF0000"/>
                </a:solidFill>
              </a:rPr>
              <a:t>jsp:setProperty</a:t>
            </a:r>
            <a:r>
              <a:rPr lang="en-US"/>
              <a:t> is executed only if a new object is instantiated, </a:t>
            </a:r>
            <a:r>
              <a:rPr i="1" lang="en-US"/>
              <a:t>i.e.</a:t>
            </a:r>
            <a:r>
              <a:rPr lang="en-US"/>
              <a:t>,  no existing bean object exists yet.</a:t>
            </a:r>
            <a:endParaRPr/>
          </a:p>
          <a:p>
            <a:pPr indent="-260092" lvl="0" marL="260092" rtl="0" algn="just">
              <a:lnSpc>
                <a:spcPct val="90000"/>
              </a:lnSpc>
              <a:spcBef>
                <a:spcPts val="2560"/>
              </a:spcBef>
              <a:spcAft>
                <a:spcPts val="0"/>
              </a:spcAft>
              <a:buSzPts val="2380"/>
              <a:buFont typeface="Rockwell"/>
              <a:buNone/>
            </a:pPr>
            <a:r>
              <a:rPr lang="en-US"/>
              <a:t>The following action sets </a:t>
            </a:r>
            <a:r>
              <a:rPr i="1" lang="en-US"/>
              <a:t>myBook</a:t>
            </a:r>
            <a:r>
              <a:rPr lang="en-US"/>
              <a:t>’s </a:t>
            </a:r>
            <a:r>
              <a:rPr i="1" lang="en-US"/>
              <a:t>price</a:t>
            </a:r>
            <a:r>
              <a:rPr lang="en-US"/>
              <a:t> property to 31.99. </a:t>
            </a:r>
            <a:endParaRPr/>
          </a:p>
          <a:p>
            <a:pPr indent="-260092" lvl="0" marL="260092" rtl="0" algn="just">
              <a:lnSpc>
                <a:spcPct val="90000"/>
              </a:lnSpc>
              <a:spcBef>
                <a:spcPts val="2560"/>
              </a:spcBef>
              <a:spcAft>
                <a:spcPts val="0"/>
              </a:spcAft>
              <a:buSzPts val="2417"/>
              <a:buFont typeface="Rockwell"/>
              <a:buNone/>
            </a:pPr>
            <a:r>
              <a:t/>
            </a:r>
            <a:endParaRPr/>
          </a:p>
          <a:p>
            <a:pPr indent="-260092" lvl="0" marL="260092" rtl="0" algn="just">
              <a:lnSpc>
                <a:spcPct val="90000"/>
              </a:lnSpc>
              <a:spcBef>
                <a:spcPts val="2560"/>
              </a:spcBef>
              <a:spcAft>
                <a:spcPts val="0"/>
              </a:spcAft>
              <a:buSzPts val="2380"/>
              <a:buFont typeface="Rockwell"/>
              <a:buNone/>
            </a:pPr>
            <a:r>
              <a:t/>
            </a:r>
            <a:endParaRPr/>
          </a:p>
        </p:txBody>
      </p:sp>
      <p:sp>
        <p:nvSpPr>
          <p:cNvPr id="782" name="Google Shape;782;p69"/>
          <p:cNvSpPr/>
          <p:nvPr/>
        </p:nvSpPr>
        <p:spPr>
          <a:xfrm>
            <a:off x="1625600" y="2384213"/>
            <a:ext cx="8886613" cy="2817707"/>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&lt;</a:t>
            </a:r>
            <a:r>
              <a:rPr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b="1" lang="en-US" sz="2560">
                <a:solidFill>
                  <a:srgbClr val="0070C0"/>
                </a:solidFill>
                <a:latin typeface="Rockwell"/>
                <a:ea typeface="Rockwell"/>
                <a:cs typeface="Rockwell"/>
                <a:sym typeface="Rockwell"/>
              </a:rPr>
              <a:t>useBean</a:t>
            </a:r>
            <a:r>
              <a:rPr lang="en-US" sz="2560">
                <a:solidFill>
                  <a:schemeClr val="dk1"/>
                </a:solidFill>
                <a:latin typeface="Rockwell"/>
                <a:ea typeface="Rockwell"/>
                <a:cs typeface="Rockwell"/>
                <a:sym typeface="Rockwell"/>
              </a:rPr>
              <a:t> id="myBook "...&gt;</a:t>
            </a:r>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 …..</a:t>
            </a:r>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 </a:t>
            </a:r>
            <a:endParaRPr/>
          </a:p>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&lt;</a:t>
            </a:r>
            <a:r>
              <a:rPr b="1"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b="1" lang="en-US" sz="2560">
                <a:solidFill>
                  <a:srgbClr val="0070C0"/>
                </a:solidFill>
                <a:latin typeface="Rockwell"/>
                <a:ea typeface="Rockwell"/>
                <a:cs typeface="Rockwell"/>
                <a:sym typeface="Rockwell"/>
              </a:rPr>
              <a:t>setProperty </a:t>
            </a:r>
            <a:r>
              <a:rPr lang="en-US" sz="2560">
                <a:solidFill>
                  <a:schemeClr val="dk1"/>
                </a:solidFill>
                <a:latin typeface="Rockwell"/>
                <a:ea typeface="Rockwell"/>
                <a:cs typeface="Rockwell"/>
                <a:sym typeface="Rockwell"/>
              </a:rPr>
              <a:t>name= “myBook" property="price" ... /&gt;</a:t>
            </a:r>
            <a:endParaRPr/>
          </a:p>
          <a:p>
            <a:pPr indent="0" lvl="0" marL="0" marR="0" rtl="0" algn="l">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spcBef>
                <a:spcPts val="0"/>
              </a:spcBef>
              <a:spcAft>
                <a:spcPts val="0"/>
              </a:spcAft>
              <a:buNone/>
            </a:pPr>
            <a:r>
              <a:rPr lang="en-US" sz="2560">
                <a:solidFill>
                  <a:schemeClr val="dk1"/>
                </a:solidFill>
                <a:latin typeface="Rockwell"/>
                <a:ea typeface="Rockwell"/>
                <a:cs typeface="Rockwell"/>
                <a:sym typeface="Rockwell"/>
              </a:rPr>
              <a:t>&lt;</a:t>
            </a:r>
            <a:r>
              <a:rPr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b="1" lang="en-US" sz="2560">
                <a:solidFill>
                  <a:schemeClr val="accent1"/>
                </a:solidFill>
                <a:latin typeface="Rockwell"/>
                <a:ea typeface="Rockwell"/>
                <a:cs typeface="Rockwell"/>
                <a:sym typeface="Rockwell"/>
              </a:rPr>
              <a:t>useBean</a:t>
            </a:r>
            <a:r>
              <a:rPr lang="en-US" sz="2560">
                <a:solidFill>
                  <a:schemeClr val="dk1"/>
                </a:solidFill>
                <a:latin typeface="Rockwell"/>
                <a:ea typeface="Rockwell"/>
                <a:cs typeface="Rockwell"/>
                <a:sym typeface="Rockwell"/>
              </a:rPr>
              <a:t>&gt;</a:t>
            </a:r>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p:txBody>
      </p:sp>
      <p:sp>
        <p:nvSpPr>
          <p:cNvPr id="783" name="Google Shape;783;p69"/>
          <p:cNvSpPr/>
          <p:nvPr/>
        </p:nvSpPr>
        <p:spPr>
          <a:xfrm>
            <a:off x="1083733" y="7247728"/>
            <a:ext cx="11126521"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784" name="Google Shape;784;p69"/>
          <p:cNvSpPr/>
          <p:nvPr/>
        </p:nvSpPr>
        <p:spPr>
          <a:xfrm>
            <a:off x="541865" y="7356101"/>
            <a:ext cx="344119"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785" name="Google Shape;785;p69"/>
          <p:cNvSpPr txBox="1"/>
          <p:nvPr/>
        </p:nvSpPr>
        <p:spPr>
          <a:xfrm>
            <a:off x="975360" y="7247729"/>
            <a:ext cx="11470640" cy="486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&lt;</a:t>
            </a:r>
            <a:r>
              <a:rPr b="1"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b="1" lang="en-US" sz="2560">
                <a:solidFill>
                  <a:srgbClr val="0070C0"/>
                </a:solidFill>
                <a:latin typeface="Rockwell"/>
                <a:ea typeface="Rockwell"/>
                <a:cs typeface="Rockwell"/>
                <a:sym typeface="Rockwell"/>
              </a:rPr>
              <a:t>setProperty</a:t>
            </a:r>
            <a:r>
              <a:rPr lang="en-US" sz="2560">
                <a:solidFill>
                  <a:schemeClr val="dk1"/>
                </a:solidFill>
                <a:latin typeface="Rockwell"/>
                <a:ea typeface="Rockwell"/>
                <a:cs typeface="Rockwell"/>
                <a:sym typeface="Rockwell"/>
              </a:rPr>
              <a:t> </a:t>
            </a:r>
            <a:r>
              <a:rPr b="1" lang="en-US" sz="2560">
                <a:solidFill>
                  <a:schemeClr val="dk1"/>
                </a:solidFill>
                <a:latin typeface="Rockwell"/>
                <a:ea typeface="Rockwell"/>
                <a:cs typeface="Rockwell"/>
                <a:sym typeface="Rockwell"/>
              </a:rPr>
              <a:t>name</a:t>
            </a:r>
            <a:r>
              <a:rPr lang="en-US" sz="2560">
                <a:solidFill>
                  <a:schemeClr val="dk1"/>
                </a:solidFill>
                <a:latin typeface="Rockwell"/>
                <a:ea typeface="Rockwell"/>
                <a:cs typeface="Rockwell"/>
                <a:sym typeface="Rockwell"/>
              </a:rPr>
              <a:t>="myBook"  </a:t>
            </a:r>
            <a:r>
              <a:rPr b="1" lang="en-US" sz="2560">
                <a:solidFill>
                  <a:schemeClr val="dk1"/>
                </a:solidFill>
                <a:latin typeface="Rockwell"/>
                <a:ea typeface="Rockwell"/>
                <a:cs typeface="Rockwell"/>
                <a:sym typeface="Rockwell"/>
              </a:rPr>
              <a:t>property</a:t>
            </a:r>
            <a:r>
              <a:rPr lang="en-US" sz="2560">
                <a:solidFill>
                  <a:schemeClr val="dk1"/>
                </a:solidFill>
                <a:latin typeface="Rockwell"/>
                <a:ea typeface="Rockwell"/>
                <a:cs typeface="Rockwell"/>
                <a:sym typeface="Rockwell"/>
              </a:rPr>
              <a:t>="price" </a:t>
            </a:r>
            <a:r>
              <a:rPr b="1" lang="en-US" sz="2560">
                <a:solidFill>
                  <a:schemeClr val="dk1"/>
                </a:solidFill>
                <a:latin typeface="Rockwell"/>
                <a:ea typeface="Rockwell"/>
                <a:cs typeface="Rockwell"/>
                <a:sym typeface="Rockwell"/>
              </a:rPr>
              <a:t>value</a:t>
            </a:r>
            <a:r>
              <a:rPr lang="en-US" sz="2560">
                <a:solidFill>
                  <a:schemeClr val="dk1"/>
                </a:solidFill>
                <a:latin typeface="Rockwell"/>
                <a:ea typeface="Rockwell"/>
                <a:cs typeface="Rockwell"/>
                <a:sym typeface="Rockwell"/>
              </a:rPr>
              <a:t> = “31.99” /&gt;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0"/>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jsp:setProperty Action (cont.)</a:t>
            </a:r>
            <a:endParaRPr/>
          </a:p>
        </p:txBody>
      </p:sp>
      <p:sp>
        <p:nvSpPr>
          <p:cNvPr id="792" name="Google Shape;792;p70"/>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The required </a:t>
            </a:r>
            <a:r>
              <a:rPr b="1" lang="en-US">
                <a:solidFill>
                  <a:srgbClr val="0070C0"/>
                </a:solidFill>
              </a:rPr>
              <a:t>“name” </a:t>
            </a:r>
            <a:r>
              <a:rPr lang="en-US"/>
              <a:t>attribute is the </a:t>
            </a:r>
            <a:r>
              <a:rPr i="1" lang="en-US"/>
              <a:t>id </a:t>
            </a:r>
            <a:r>
              <a:rPr lang="en-US"/>
              <a:t>of the bean specified in </a:t>
            </a:r>
            <a:r>
              <a:rPr b="1" lang="en-US">
                <a:solidFill>
                  <a:srgbClr val="FF0000"/>
                </a:solidFill>
              </a:rPr>
              <a:t>&lt;jsp:useBean&gt; </a:t>
            </a:r>
            <a:r>
              <a:rPr lang="en-US"/>
              <a:t>action tag.</a:t>
            </a:r>
            <a:endParaRPr/>
          </a:p>
          <a:p>
            <a:pPr indent="-260092" lvl="0" marL="260092" rtl="0" algn="just">
              <a:lnSpc>
                <a:spcPct val="90000"/>
              </a:lnSpc>
              <a:spcBef>
                <a:spcPts val="2560"/>
              </a:spcBef>
              <a:spcAft>
                <a:spcPts val="0"/>
              </a:spcAft>
              <a:buSzPts val="2380"/>
              <a:buFont typeface="Arial"/>
              <a:buChar char="•"/>
            </a:pPr>
            <a:r>
              <a:rPr lang="en-US"/>
              <a:t>The required </a:t>
            </a:r>
            <a:r>
              <a:rPr b="1" lang="en-US">
                <a:solidFill>
                  <a:srgbClr val="0070C0"/>
                </a:solidFill>
              </a:rPr>
              <a:t>“property” </a:t>
            </a:r>
            <a:r>
              <a:rPr lang="en-US"/>
              <a:t>attribute specifies the property you want to set. You can also assign a </a:t>
            </a:r>
            <a:r>
              <a:rPr b="1" lang="en-US">
                <a:solidFill>
                  <a:srgbClr val="FF0000"/>
                </a:solidFill>
              </a:rPr>
              <a:t>"*"</a:t>
            </a:r>
            <a:r>
              <a:rPr lang="en-US"/>
              <a:t> to the property </a:t>
            </a:r>
            <a:r>
              <a:rPr b="1" lang="en-US"/>
              <a:t>if all request parameter names match bean property names</a:t>
            </a:r>
            <a:r>
              <a:rPr lang="en-US"/>
              <a:t>. It will set all corresponding properties of the bean with the values of request parameters either from request form or request string.  </a:t>
            </a:r>
            <a:endParaRPr/>
          </a:p>
          <a:p>
            <a:pPr indent="-260092" lvl="0" marL="260092" rtl="0" algn="just">
              <a:lnSpc>
                <a:spcPct val="90000"/>
              </a:lnSpc>
              <a:spcBef>
                <a:spcPts val="2560"/>
              </a:spcBef>
              <a:spcAft>
                <a:spcPts val="0"/>
              </a:spcAft>
              <a:buSzPts val="2380"/>
              <a:buFont typeface="Arial"/>
              <a:buChar char="•"/>
            </a:pPr>
            <a:r>
              <a:rPr lang="en-US"/>
              <a:t>The </a:t>
            </a:r>
            <a:r>
              <a:rPr b="1" lang="en-US">
                <a:solidFill>
                  <a:srgbClr val="0070C0"/>
                </a:solidFill>
              </a:rPr>
              <a:t>“value” </a:t>
            </a:r>
            <a:r>
              <a:rPr lang="en-US"/>
              <a:t>attribute specifies the value for the property. The String type value will be converted to the correct type for the property.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1"/>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jsp:setProperty Action (cont.)</a:t>
            </a:r>
            <a:endParaRPr/>
          </a:p>
        </p:txBody>
      </p:sp>
      <p:sp>
        <p:nvSpPr>
          <p:cNvPr id="799" name="Google Shape;799;p71"/>
          <p:cNvSpPr txBox="1"/>
          <p:nvPr>
            <p:ph idx="1" type="body"/>
          </p:nvPr>
        </p:nvSpPr>
        <p:spPr>
          <a:xfrm>
            <a:off x="975360" y="1981200"/>
            <a:ext cx="11054100" cy="687330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You can also associate the bean properties with the input parameters. The next example shows that the </a:t>
            </a:r>
            <a:r>
              <a:rPr i="1" lang="en-US"/>
              <a:t>bookPrice</a:t>
            </a:r>
            <a:r>
              <a:rPr lang="en-US"/>
              <a:t> input parameter in the request form or query string is associated with the </a:t>
            </a:r>
            <a:r>
              <a:rPr i="1" lang="en-US"/>
              <a:t>price</a:t>
            </a:r>
            <a:r>
              <a:rPr lang="en-US"/>
              <a:t> property of </a:t>
            </a:r>
            <a:r>
              <a:rPr i="1" lang="en-US"/>
              <a:t>myBook</a:t>
            </a:r>
            <a:r>
              <a:rPr lang="en-US"/>
              <a:t> bean. </a:t>
            </a:r>
            <a:endParaRPr/>
          </a:p>
          <a:p>
            <a:pPr indent="-106587" lvl="0" marL="260092" rtl="0" algn="just">
              <a:lnSpc>
                <a:spcPct val="90000"/>
              </a:lnSpc>
              <a:spcBef>
                <a:spcPts val="2560"/>
              </a:spcBef>
              <a:spcAft>
                <a:spcPts val="0"/>
              </a:spcAft>
              <a:buSzPts val="2417"/>
              <a:buFont typeface="Arial"/>
              <a:buNone/>
            </a:pPr>
            <a:r>
              <a:t/>
            </a:r>
            <a:endParaRPr/>
          </a:p>
          <a:p>
            <a:pPr indent="-260092" lvl="0" marL="260092" rtl="0" algn="just">
              <a:lnSpc>
                <a:spcPct val="90000"/>
              </a:lnSpc>
              <a:spcBef>
                <a:spcPts val="2560"/>
              </a:spcBef>
              <a:spcAft>
                <a:spcPts val="0"/>
              </a:spcAft>
              <a:buSzPts val="2380"/>
              <a:buFont typeface="Arial"/>
              <a:buChar char="•"/>
            </a:pPr>
            <a:r>
              <a:rPr lang="en-US"/>
              <a:t>Or you can associate all properties with input request parameters with the “</a:t>
            </a:r>
            <a:r>
              <a:rPr b="1" lang="en-US"/>
              <a:t>*</a:t>
            </a:r>
            <a:r>
              <a:rPr lang="en-US"/>
              <a:t>” wildcard character.  Assume that there are four input request parameters whose names match four property names: </a:t>
            </a:r>
            <a:r>
              <a:rPr i="1" lang="en-US"/>
              <a:t>title,  isbn, price, </a:t>
            </a:r>
            <a:r>
              <a:rPr lang="en-US"/>
              <a:t>and</a:t>
            </a:r>
            <a:r>
              <a:rPr i="1" lang="en-US"/>
              <a:t> quantity</a:t>
            </a:r>
            <a:r>
              <a:rPr lang="en-US"/>
              <a:t>. Whatever data you input to the parameters will be assigned to the properties with same names. This is one of the most useful javaBean features.</a:t>
            </a:r>
            <a:endParaRPr/>
          </a:p>
          <a:p>
            <a:pPr indent="-260092" lvl="0" marL="260092" rtl="0" algn="just">
              <a:lnSpc>
                <a:spcPct val="90000"/>
              </a:lnSpc>
              <a:spcBef>
                <a:spcPts val="2560"/>
              </a:spcBef>
              <a:spcAft>
                <a:spcPts val="0"/>
              </a:spcAft>
              <a:buSzPts val="2417"/>
              <a:buNone/>
            </a:pPr>
            <a:r>
              <a:t/>
            </a:r>
            <a:endParaRPr/>
          </a:p>
        </p:txBody>
      </p:sp>
      <p:sp>
        <p:nvSpPr>
          <p:cNvPr id="800" name="Google Shape;800;p71"/>
          <p:cNvSpPr/>
          <p:nvPr/>
        </p:nvSpPr>
        <p:spPr>
          <a:xfrm>
            <a:off x="1083734" y="3684693"/>
            <a:ext cx="11162453"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801" name="Google Shape;801;p71"/>
          <p:cNvSpPr/>
          <p:nvPr/>
        </p:nvSpPr>
        <p:spPr>
          <a:xfrm>
            <a:off x="541867" y="3793067"/>
            <a:ext cx="325120"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802" name="Google Shape;802;p71"/>
          <p:cNvSpPr txBox="1"/>
          <p:nvPr/>
        </p:nvSpPr>
        <p:spPr>
          <a:xfrm>
            <a:off x="1132648" y="3609062"/>
            <a:ext cx="11694351" cy="80150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&lt;</a:t>
            </a:r>
            <a:r>
              <a:rPr b="1"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b="1" lang="en-US" sz="2560">
                <a:solidFill>
                  <a:srgbClr val="0070C0"/>
                </a:solidFill>
                <a:latin typeface="Rockwell"/>
                <a:ea typeface="Rockwell"/>
                <a:cs typeface="Rockwell"/>
                <a:sym typeface="Rockwell"/>
              </a:rPr>
              <a:t>setProperty </a:t>
            </a:r>
            <a:r>
              <a:rPr b="1" lang="en-US" sz="2560">
                <a:solidFill>
                  <a:schemeClr val="dk1"/>
                </a:solidFill>
                <a:latin typeface="Rockwell"/>
                <a:ea typeface="Rockwell"/>
                <a:cs typeface="Rockwell"/>
                <a:sym typeface="Rockwell"/>
              </a:rPr>
              <a:t>name</a:t>
            </a:r>
            <a:r>
              <a:rPr lang="en-US" sz="2560">
                <a:solidFill>
                  <a:schemeClr val="dk1"/>
                </a:solidFill>
                <a:latin typeface="Rockwell"/>
                <a:ea typeface="Rockwell"/>
                <a:cs typeface="Rockwell"/>
                <a:sym typeface="Rockwell"/>
              </a:rPr>
              <a:t>="myBook"  </a:t>
            </a:r>
            <a:r>
              <a:rPr b="1" lang="en-US" sz="2560">
                <a:solidFill>
                  <a:schemeClr val="dk1"/>
                </a:solidFill>
                <a:latin typeface="Rockwell"/>
                <a:ea typeface="Rockwell"/>
                <a:cs typeface="Rockwell"/>
                <a:sym typeface="Rockwell"/>
              </a:rPr>
              <a:t>property</a:t>
            </a:r>
            <a:r>
              <a:rPr lang="en-US" sz="2560">
                <a:solidFill>
                  <a:schemeClr val="dk1"/>
                </a:solidFill>
                <a:latin typeface="Rockwell"/>
                <a:ea typeface="Rockwell"/>
                <a:cs typeface="Rockwell"/>
                <a:sym typeface="Rockwell"/>
              </a:rPr>
              <a:t>="price" </a:t>
            </a:r>
            <a:r>
              <a:rPr b="1" lang="en-US" sz="2560">
                <a:solidFill>
                  <a:schemeClr val="dk1"/>
                </a:solidFill>
                <a:latin typeface="Rockwell"/>
                <a:ea typeface="Rockwell"/>
                <a:cs typeface="Rockwell"/>
                <a:sym typeface="Rockwell"/>
              </a:rPr>
              <a:t>param</a:t>
            </a:r>
            <a:r>
              <a:rPr lang="en-US" sz="2560">
                <a:solidFill>
                  <a:schemeClr val="dk1"/>
                </a:solidFill>
                <a:latin typeface="Rockwell"/>
                <a:ea typeface="Rockwell"/>
                <a:cs typeface="Rockwell"/>
                <a:sym typeface="Rockwell"/>
              </a:rPr>
              <a:t>="bookPrice" /&gt;</a:t>
            </a:r>
            <a:endParaRPr/>
          </a:p>
        </p:txBody>
      </p:sp>
      <p:sp>
        <p:nvSpPr>
          <p:cNvPr id="803" name="Google Shape;803;p71"/>
          <p:cNvSpPr/>
          <p:nvPr/>
        </p:nvSpPr>
        <p:spPr>
          <a:xfrm>
            <a:off x="1290711" y="7792608"/>
            <a:ext cx="9062434" cy="650240"/>
          </a:xfrm>
          <a:prstGeom prst="roundRect">
            <a:avLst>
              <a:gd fmla="val 16667"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560">
              <a:solidFill>
                <a:schemeClr val="dk1"/>
              </a:solidFill>
              <a:latin typeface="Rockwell"/>
              <a:ea typeface="Rockwell"/>
              <a:cs typeface="Rockwell"/>
              <a:sym typeface="Rockwell"/>
            </a:endParaRPr>
          </a:p>
        </p:txBody>
      </p:sp>
      <p:sp>
        <p:nvSpPr>
          <p:cNvPr id="804" name="Google Shape;804;p71"/>
          <p:cNvSpPr/>
          <p:nvPr/>
        </p:nvSpPr>
        <p:spPr>
          <a:xfrm>
            <a:off x="748843" y="7900982"/>
            <a:ext cx="372429" cy="325120"/>
          </a:xfrm>
          <a:prstGeom prst="ellipse">
            <a:avLst/>
          </a:prstGeom>
          <a:gradFill>
            <a:gsLst>
              <a:gs pos="0">
                <a:srgbClr val="FFFF00"/>
              </a:gs>
              <a:gs pos="100000">
                <a:schemeClr val="dk2"/>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805" name="Google Shape;805;p71"/>
          <p:cNvSpPr txBox="1"/>
          <p:nvPr/>
        </p:nvSpPr>
        <p:spPr>
          <a:xfrm>
            <a:off x="1182337" y="7848600"/>
            <a:ext cx="9434863" cy="4469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&lt;</a:t>
            </a:r>
            <a:r>
              <a:rPr b="1" lang="en-US" sz="2560">
                <a:solidFill>
                  <a:srgbClr val="C00000"/>
                </a:solidFill>
                <a:latin typeface="Rockwell"/>
                <a:ea typeface="Rockwell"/>
                <a:cs typeface="Rockwell"/>
                <a:sym typeface="Rockwell"/>
              </a:rPr>
              <a:t>jsp</a:t>
            </a:r>
            <a:r>
              <a:rPr lang="en-US" sz="2560">
                <a:solidFill>
                  <a:schemeClr val="dk1"/>
                </a:solidFill>
                <a:latin typeface="Rockwell"/>
                <a:ea typeface="Rockwell"/>
                <a:cs typeface="Rockwell"/>
                <a:sym typeface="Rockwell"/>
              </a:rPr>
              <a:t>:</a:t>
            </a:r>
            <a:r>
              <a:rPr b="1" lang="en-US" sz="2560">
                <a:solidFill>
                  <a:srgbClr val="0070C0"/>
                </a:solidFill>
                <a:latin typeface="Rockwell"/>
                <a:ea typeface="Rockwell"/>
                <a:cs typeface="Rockwell"/>
                <a:sym typeface="Rockwell"/>
              </a:rPr>
              <a:t>setProperty</a:t>
            </a:r>
            <a:r>
              <a:rPr lang="en-US" sz="2560">
                <a:solidFill>
                  <a:schemeClr val="dk1"/>
                </a:solidFill>
                <a:latin typeface="Rockwell"/>
                <a:ea typeface="Rockwell"/>
                <a:cs typeface="Rockwell"/>
                <a:sym typeface="Rockwell"/>
              </a:rPr>
              <a:t> </a:t>
            </a:r>
            <a:r>
              <a:rPr b="1" lang="en-US" sz="2560">
                <a:solidFill>
                  <a:schemeClr val="dk1"/>
                </a:solidFill>
                <a:latin typeface="Rockwell"/>
                <a:ea typeface="Rockwell"/>
                <a:cs typeface="Rockwell"/>
                <a:sym typeface="Rockwell"/>
              </a:rPr>
              <a:t>name</a:t>
            </a:r>
            <a:r>
              <a:rPr lang="en-US" sz="2560">
                <a:solidFill>
                  <a:schemeClr val="dk1"/>
                </a:solidFill>
                <a:latin typeface="Rockwell"/>
                <a:ea typeface="Rockwell"/>
                <a:cs typeface="Rockwell"/>
                <a:sym typeface="Rockwell"/>
              </a:rPr>
              <a:t>="myBook"  </a:t>
            </a:r>
            <a:r>
              <a:rPr b="1" lang="en-US" sz="2560">
                <a:solidFill>
                  <a:schemeClr val="dk1"/>
                </a:solidFill>
                <a:latin typeface="Rockwell"/>
                <a:ea typeface="Rockwell"/>
                <a:cs typeface="Rockwell"/>
                <a:sym typeface="Rockwell"/>
              </a:rPr>
              <a:t>property</a:t>
            </a:r>
            <a:r>
              <a:rPr lang="en-US" sz="2560">
                <a:solidFill>
                  <a:schemeClr val="dk1"/>
                </a:solidFill>
                <a:latin typeface="Rockwell"/>
                <a:ea typeface="Rockwell"/>
                <a:cs typeface="Rockwell"/>
                <a:sym typeface="Rockwell"/>
              </a:rPr>
              <a:t>=</a:t>
            </a:r>
            <a:r>
              <a:rPr b="1" lang="en-US" sz="2560">
                <a:solidFill>
                  <a:srgbClr val="FF0000"/>
                </a:solidFill>
                <a:latin typeface="Rockwell"/>
                <a:ea typeface="Rockwell"/>
                <a:cs typeface="Rockwell"/>
                <a:sym typeface="Rockwell"/>
              </a:rPr>
              <a:t>"*" </a:t>
            </a:r>
            <a:r>
              <a:rPr lang="en-US" sz="2560">
                <a:solidFill>
                  <a:schemeClr val="dk1"/>
                </a:solidFill>
                <a:latin typeface="Rockwell"/>
                <a:ea typeface="Rockwell"/>
                <a:cs typeface="Rockwell"/>
                <a:sym typeface="Rockwell"/>
              </a:rPr>
              <a:t>/&gt;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2"/>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jsp:setProperty Action (cont.)</a:t>
            </a:r>
            <a:endParaRPr/>
          </a:p>
        </p:txBody>
      </p:sp>
      <p:sp>
        <p:nvSpPr>
          <p:cNvPr id="812" name="Google Shape;812;p72"/>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You can't use both value and param at same time, but it is allowed to use neither.  If you use neither param nor value, that indicates that a parameter name matches the property name. JSP will take the input from the parameter which has the same name as the property name.</a:t>
            </a:r>
            <a:endParaRPr/>
          </a:p>
          <a:p>
            <a:pPr indent="-260092" lvl="0" marL="260092" rtl="0" algn="just">
              <a:lnSpc>
                <a:spcPct val="90000"/>
              </a:lnSpc>
              <a:spcBef>
                <a:spcPts val="2560"/>
              </a:spcBef>
              <a:spcAft>
                <a:spcPts val="0"/>
              </a:spcAft>
              <a:buSzPts val="2380"/>
              <a:buFont typeface="Arial"/>
              <a:buChar char="•"/>
            </a:pPr>
            <a:r>
              <a:rPr lang="en-US">
                <a:solidFill>
                  <a:srgbClr val="FF0000"/>
                </a:solidFill>
              </a:rPr>
              <a:t>jsp:setProperty</a:t>
            </a:r>
            <a:r>
              <a:rPr lang="en-US"/>
              <a:t> action is much more powerful than the </a:t>
            </a:r>
            <a:r>
              <a:rPr lang="en-US">
                <a:solidFill>
                  <a:srgbClr val="FF0000"/>
                </a:solidFill>
              </a:rPr>
              <a:t>setXXX() </a:t>
            </a:r>
            <a:r>
              <a:rPr lang="en-US"/>
              <a:t>methods in that it can automatically convert String type data to the required data type of the bean property and set multiple properties using only one single command.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3"/>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jsp:getProperty Action Element</a:t>
            </a:r>
            <a:endParaRPr/>
          </a:p>
        </p:txBody>
      </p:sp>
      <p:sp>
        <p:nvSpPr>
          <p:cNvPr id="819" name="Google Shape;819;p73"/>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2176"/>
              <a:buFont typeface="Arial"/>
              <a:buChar char="•"/>
            </a:pPr>
            <a:r>
              <a:rPr lang="en-US" sz="2560"/>
              <a:t>This element retrieves the value of a bean property, converts it to a string, and inserts it into the JSP outputs. The two required attributes are </a:t>
            </a:r>
            <a:r>
              <a:rPr i="1" lang="en-US" sz="2560"/>
              <a:t>name</a:t>
            </a:r>
            <a:r>
              <a:rPr lang="en-US" sz="2560"/>
              <a:t> – the </a:t>
            </a:r>
            <a:r>
              <a:rPr i="1" lang="en-US" sz="2560"/>
              <a:t>id</a:t>
            </a:r>
            <a:r>
              <a:rPr lang="en-US" sz="2560"/>
              <a:t> of a bean defined via jsp:useBean, and </a:t>
            </a:r>
            <a:r>
              <a:rPr i="1" lang="en-US" sz="2560"/>
              <a:t>property</a:t>
            </a:r>
            <a:r>
              <a:rPr lang="en-US" sz="2560"/>
              <a:t> – the property whose value should be inserted. </a:t>
            </a:r>
            <a:endParaRPr/>
          </a:p>
          <a:p>
            <a:pPr indent="-260091" lvl="1" marL="650230" rtl="0" algn="just">
              <a:lnSpc>
                <a:spcPct val="80000"/>
              </a:lnSpc>
              <a:spcBef>
                <a:spcPts val="2276"/>
              </a:spcBef>
              <a:spcAft>
                <a:spcPts val="0"/>
              </a:spcAft>
              <a:buSzPts val="2176"/>
              <a:buFont typeface="Times New Roman"/>
              <a:buNone/>
            </a:pPr>
            <a:r>
              <a:rPr lang="en-US" sz="2560"/>
              <a:t>&lt;</a:t>
            </a:r>
            <a:r>
              <a:rPr b="1" lang="en-US" sz="2560">
                <a:solidFill>
                  <a:srgbClr val="C00000"/>
                </a:solidFill>
              </a:rPr>
              <a:t>jsp</a:t>
            </a:r>
            <a:r>
              <a:rPr lang="en-US" sz="2560"/>
              <a:t>:</a:t>
            </a:r>
            <a:r>
              <a:rPr b="1" lang="en-US" sz="2560">
                <a:solidFill>
                  <a:srgbClr val="0070C0"/>
                </a:solidFill>
              </a:rPr>
              <a:t>useBean</a:t>
            </a:r>
            <a:r>
              <a:rPr lang="en-US" sz="2560"/>
              <a:t> </a:t>
            </a:r>
            <a:r>
              <a:rPr b="1" lang="en-US" sz="2560"/>
              <a:t>id</a:t>
            </a:r>
            <a:r>
              <a:rPr lang="en-US" sz="2560"/>
              <a:t>='myBook' </a:t>
            </a:r>
            <a:endParaRPr/>
          </a:p>
          <a:p>
            <a:pPr indent="-260091" lvl="1" marL="650230" rtl="0" algn="just">
              <a:lnSpc>
                <a:spcPct val="80000"/>
              </a:lnSpc>
              <a:spcBef>
                <a:spcPts val="1422"/>
              </a:spcBef>
              <a:spcAft>
                <a:spcPts val="0"/>
              </a:spcAft>
              <a:buSzPts val="2176"/>
              <a:buFont typeface="Times New Roman"/>
              <a:buNone/>
            </a:pPr>
            <a:r>
              <a:rPr lang="en-US" sz="2560"/>
              <a:t>                </a:t>
            </a:r>
            <a:r>
              <a:rPr b="1" lang="en-US" sz="2560"/>
              <a:t>class</a:t>
            </a:r>
            <a:r>
              <a:rPr lang="en-US" sz="2560"/>
              <a:t>='shopping.Book' </a:t>
            </a:r>
            <a:endParaRPr/>
          </a:p>
          <a:p>
            <a:pPr indent="-260091" lvl="1" marL="650230" rtl="0" algn="just">
              <a:lnSpc>
                <a:spcPct val="80000"/>
              </a:lnSpc>
              <a:spcBef>
                <a:spcPts val="1422"/>
              </a:spcBef>
              <a:spcAft>
                <a:spcPts val="0"/>
              </a:spcAft>
              <a:buSzPts val="2176"/>
              <a:buFont typeface="Times New Roman"/>
              <a:buNone/>
            </a:pPr>
            <a:r>
              <a:rPr lang="en-US" sz="2560"/>
              <a:t>                </a:t>
            </a:r>
            <a:r>
              <a:rPr b="1" lang="en-US" sz="2560"/>
              <a:t>scope</a:t>
            </a:r>
            <a:r>
              <a:rPr lang="en-US" sz="2560"/>
              <a:t>='session' &gt; </a:t>
            </a:r>
            <a:endParaRPr/>
          </a:p>
          <a:p>
            <a:pPr indent="-260091" lvl="1" marL="650230" rtl="0" algn="just">
              <a:lnSpc>
                <a:spcPct val="80000"/>
              </a:lnSpc>
              <a:spcBef>
                <a:spcPts val="1422"/>
              </a:spcBef>
              <a:spcAft>
                <a:spcPts val="0"/>
              </a:spcAft>
              <a:buSzPts val="2176"/>
              <a:buFont typeface="Times New Roman"/>
              <a:buNone/>
            </a:pPr>
            <a:r>
              <a:rPr lang="en-US" sz="2560"/>
              <a:t>...</a:t>
            </a:r>
            <a:endParaRPr/>
          </a:p>
          <a:p>
            <a:pPr indent="-260092" lvl="0" marL="260092" rtl="0" algn="just">
              <a:lnSpc>
                <a:spcPct val="80000"/>
              </a:lnSpc>
              <a:spcBef>
                <a:spcPts val="1706"/>
              </a:spcBef>
              <a:spcAft>
                <a:spcPts val="0"/>
              </a:spcAft>
              <a:buSzPts val="2176"/>
              <a:buFont typeface="Arial"/>
              <a:buChar char="•"/>
            </a:pPr>
            <a:r>
              <a:rPr lang="en-US" sz="2560"/>
              <a:t>The next action can return the number of copies of myBook, which may reference a specific book  at the time.</a:t>
            </a:r>
            <a:endParaRPr/>
          </a:p>
          <a:p>
            <a:pPr indent="-260092" lvl="0" marL="260092" rtl="0" algn="just">
              <a:lnSpc>
                <a:spcPct val="80000"/>
              </a:lnSpc>
              <a:spcBef>
                <a:spcPts val="2134"/>
              </a:spcBef>
              <a:spcAft>
                <a:spcPts val="0"/>
              </a:spcAft>
              <a:buSzPts val="2176"/>
              <a:buNone/>
            </a:pPr>
            <a:r>
              <a:rPr lang="en-US" sz="2560"/>
              <a:t>      &lt;</a:t>
            </a:r>
            <a:r>
              <a:rPr b="1" lang="en-US" sz="2560">
                <a:solidFill>
                  <a:srgbClr val="C00000"/>
                </a:solidFill>
              </a:rPr>
              <a:t>jsp</a:t>
            </a:r>
            <a:r>
              <a:rPr lang="en-US" sz="2560"/>
              <a:t>:</a:t>
            </a:r>
            <a:r>
              <a:rPr b="1" lang="en-US" sz="2560">
                <a:solidFill>
                  <a:srgbClr val="0070C0"/>
                </a:solidFill>
              </a:rPr>
              <a:t>getProperty </a:t>
            </a:r>
            <a:r>
              <a:rPr b="1" lang="en-US" sz="2560"/>
              <a:t>name</a:t>
            </a:r>
            <a:r>
              <a:rPr lang="en-US" sz="2560"/>
              <a:t>="myBook" </a:t>
            </a:r>
            <a:r>
              <a:rPr b="1" lang="en-US" sz="2560"/>
              <a:t>property</a:t>
            </a:r>
            <a:r>
              <a:rPr lang="en-US" sz="2560"/>
              <a:t>="quantity" /&gt;</a:t>
            </a:r>
            <a:endParaRPr/>
          </a:p>
          <a:p>
            <a:pPr indent="-260092" lvl="0" marL="260092" rtl="0" algn="just">
              <a:lnSpc>
                <a:spcPct val="80000"/>
              </a:lnSpc>
              <a:spcBef>
                <a:spcPts val="854"/>
              </a:spcBef>
              <a:spcAft>
                <a:spcPts val="0"/>
              </a:spcAft>
              <a:buSzPts val="2176"/>
              <a:buNone/>
            </a:pPr>
            <a:r>
              <a:t/>
            </a:r>
            <a:endParaRPr sz="2560"/>
          </a:p>
          <a:p>
            <a:pPr indent="-260092" lvl="0" marL="260092" rtl="0" algn="just">
              <a:lnSpc>
                <a:spcPct val="80000"/>
              </a:lnSpc>
              <a:spcBef>
                <a:spcPts val="854"/>
              </a:spcBef>
              <a:spcAft>
                <a:spcPts val="0"/>
              </a:spcAft>
              <a:buSzPts val="2176"/>
              <a:buFont typeface="Arial"/>
              <a:buChar char="•"/>
            </a:pPr>
            <a:r>
              <a:rPr lang="en-US" sz="2560"/>
              <a:t> To return the price of the same book:</a:t>
            </a:r>
            <a:endParaRPr/>
          </a:p>
          <a:p>
            <a:pPr indent="-260092" lvl="0" marL="260092" rtl="0" algn="just">
              <a:lnSpc>
                <a:spcPct val="80000"/>
              </a:lnSpc>
              <a:spcBef>
                <a:spcPts val="854"/>
              </a:spcBef>
              <a:spcAft>
                <a:spcPts val="0"/>
              </a:spcAft>
              <a:buSzPts val="2176"/>
              <a:buNone/>
            </a:pPr>
            <a:r>
              <a:rPr lang="en-US" sz="2560"/>
              <a:t>      &lt;</a:t>
            </a:r>
            <a:r>
              <a:rPr b="1" lang="en-US" sz="2560">
                <a:solidFill>
                  <a:srgbClr val="C00000"/>
                </a:solidFill>
              </a:rPr>
              <a:t>jsp</a:t>
            </a:r>
            <a:r>
              <a:rPr lang="en-US" sz="2560"/>
              <a:t>:</a:t>
            </a:r>
            <a:r>
              <a:rPr b="1" lang="en-US" sz="2560">
                <a:solidFill>
                  <a:srgbClr val="0070C0"/>
                </a:solidFill>
              </a:rPr>
              <a:t>getProperty</a:t>
            </a:r>
            <a:r>
              <a:rPr lang="en-US" sz="2560"/>
              <a:t> </a:t>
            </a:r>
            <a:r>
              <a:rPr b="1" lang="en-US" sz="2560"/>
              <a:t>name</a:t>
            </a:r>
            <a:r>
              <a:rPr lang="en-US" sz="2560"/>
              <a:t>="myBook" </a:t>
            </a:r>
            <a:r>
              <a:rPr b="1" lang="en-US" sz="2560"/>
              <a:t>property</a:t>
            </a:r>
            <a:r>
              <a:rPr lang="en-US" sz="2560"/>
              <a:t>="price" /&gt;</a:t>
            </a:r>
            <a:endParaRPr/>
          </a:p>
          <a:p>
            <a:pPr indent="-260092" lvl="0" marL="260092" rtl="0" algn="just">
              <a:lnSpc>
                <a:spcPct val="80000"/>
              </a:lnSpc>
              <a:spcBef>
                <a:spcPts val="854"/>
              </a:spcBef>
              <a:spcAft>
                <a:spcPts val="0"/>
              </a:spcAft>
              <a:buSzPts val="2176"/>
              <a:buNone/>
            </a:pPr>
            <a:r>
              <a:rPr lang="en-US" sz="2560"/>
              <a:t>&lt;</a:t>
            </a:r>
            <a:r>
              <a:rPr b="1" lang="en-US" sz="2560">
                <a:solidFill>
                  <a:srgbClr val="C00000"/>
                </a:solidFill>
              </a:rPr>
              <a:t>/jsp</a:t>
            </a:r>
            <a:r>
              <a:rPr lang="en-US" sz="2560"/>
              <a:t>:</a:t>
            </a:r>
            <a:r>
              <a:rPr b="1" lang="en-US" sz="2560">
                <a:solidFill>
                  <a:srgbClr val="0070C0"/>
                </a:solidFill>
              </a:rPr>
              <a:t>useBean</a:t>
            </a:r>
            <a:r>
              <a:rPr lang="en-US" sz="2560"/>
              <a:t>&gt;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4"/>
          <p:cNvSpPr txBox="1"/>
          <p:nvPr>
            <p:ph type="title"/>
          </p:nvPr>
        </p:nvSpPr>
        <p:spPr>
          <a:xfrm>
            <a:off x="659109" y="0"/>
            <a:ext cx="12326400" cy="16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jsp:getProperty Action Element(cont.)</a:t>
            </a:r>
            <a:endParaRPr/>
          </a:p>
        </p:txBody>
      </p:sp>
      <p:sp>
        <p:nvSpPr>
          <p:cNvPr id="826" name="Google Shape;826;p74"/>
          <p:cNvSpPr txBox="1"/>
          <p:nvPr>
            <p:ph idx="1" type="body"/>
          </p:nvPr>
        </p:nvSpPr>
        <p:spPr>
          <a:xfrm>
            <a:off x="975360" y="1905000"/>
            <a:ext cx="11054100" cy="687330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1935"/>
              <a:buFont typeface="Arial"/>
              <a:buChar char="•"/>
            </a:pPr>
            <a:r>
              <a:rPr lang="en-US" sz="2276"/>
              <a:t>The </a:t>
            </a:r>
            <a:r>
              <a:rPr i="1" lang="en-US" sz="2276"/>
              <a:t>form.jsp</a:t>
            </a:r>
            <a:r>
              <a:rPr lang="en-US" sz="2276"/>
              <a:t> takes user name input on the form request, and calls </a:t>
            </a:r>
            <a:r>
              <a:rPr b="1" i="1" lang="en-US" sz="2276"/>
              <a:t>response.jsp</a:t>
            </a:r>
            <a:r>
              <a:rPr i="1" lang="en-US" sz="2276"/>
              <a:t>.</a:t>
            </a:r>
            <a:r>
              <a:rPr lang="en-US" sz="2276"/>
              <a:t> The </a:t>
            </a:r>
            <a:r>
              <a:rPr i="1" lang="en-US" sz="2276"/>
              <a:t>response.jsp</a:t>
            </a:r>
            <a:r>
              <a:rPr lang="en-US" sz="2276"/>
              <a:t> JSP page saves the input in a JavaBean,  gets the username from the bean, and finally it responds to the user with a message “Hello, &lt;user name&gt;”. </a:t>
            </a:r>
            <a:r>
              <a:rPr lang="en-US" sz="2276"/>
              <a:t> </a:t>
            </a:r>
            <a:endParaRPr/>
          </a:p>
          <a:p>
            <a:pPr indent="-260092" lvl="0" marL="260092" rtl="0" algn="just">
              <a:lnSpc>
                <a:spcPct val="80000"/>
              </a:lnSpc>
              <a:spcBef>
                <a:spcPts val="2134"/>
              </a:spcBef>
              <a:spcAft>
                <a:spcPts val="0"/>
              </a:spcAft>
              <a:buSzPts val="1935"/>
              <a:buNone/>
            </a:pPr>
            <a:r>
              <a:rPr lang="en-US" sz="2276"/>
              <a:t>This is the </a:t>
            </a:r>
            <a:r>
              <a:rPr b="1" lang="en-US" sz="2276"/>
              <a:t>form.jsp</a:t>
            </a:r>
            <a:r>
              <a:rPr lang="en-US" sz="2276"/>
              <a:t>.</a:t>
            </a:r>
            <a:endParaRPr/>
          </a:p>
        </p:txBody>
      </p:sp>
      <p:sp>
        <p:nvSpPr>
          <p:cNvPr id="827" name="Google Shape;827;p74"/>
          <p:cNvSpPr/>
          <p:nvPr/>
        </p:nvSpPr>
        <p:spPr>
          <a:xfrm>
            <a:off x="1192100" y="4172225"/>
            <a:ext cx="10620600" cy="4116900"/>
          </a:xfrm>
          <a:prstGeom prst="foldedCorner">
            <a:avLst>
              <a:gd fmla="val 12500" name="adj"/>
            </a:avLst>
          </a:prstGeom>
          <a:gradFill>
            <a:gsLst>
              <a:gs pos="0">
                <a:srgbClr val="FFFF66"/>
              </a:gs>
              <a:gs pos="100000">
                <a:srgbClr val="CC6600"/>
              </a:gs>
            </a:gsLst>
            <a:lin ang="2700006"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&lt;html&gt;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&lt;body&gt;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&lt;form </a:t>
            </a:r>
            <a:r>
              <a:rPr b="1" lang="en-US" sz="2276">
                <a:solidFill>
                  <a:schemeClr val="dk1"/>
                </a:solidFill>
                <a:latin typeface="Rockwell"/>
                <a:ea typeface="Rockwell"/>
                <a:cs typeface="Rockwell"/>
                <a:sym typeface="Rockwell"/>
              </a:rPr>
              <a:t>method=”get</a:t>
            </a:r>
            <a:r>
              <a:rPr lang="en-US" sz="2276">
                <a:solidFill>
                  <a:schemeClr val="dk1"/>
                </a:solidFill>
                <a:latin typeface="Rockwell"/>
                <a:ea typeface="Rockwell"/>
                <a:cs typeface="Rockwell"/>
                <a:sym typeface="Rockwell"/>
              </a:rPr>
              <a:t>” action=”response.jsp”&gt;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&lt;input type=”text” name=”userName” size=”20”&gt;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&lt;br&gt;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&lt;input type=”submit” value=”Submit”&gt;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&lt;/form&gt;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&lt;/body&gt;</a:t>
            </a:r>
            <a:endParaRPr/>
          </a:p>
          <a:p>
            <a:pPr indent="0" lvl="0" marL="0" marR="0" rtl="0" algn="l">
              <a:lnSpc>
                <a:spcPct val="80000"/>
              </a:lnSpc>
              <a:spcBef>
                <a:spcPts val="854"/>
              </a:spcBef>
              <a:spcAft>
                <a:spcPts val="0"/>
              </a:spcAft>
              <a:buNone/>
            </a:pPr>
            <a:r>
              <a:rPr lang="en-US" sz="2276">
                <a:solidFill>
                  <a:schemeClr val="dk1"/>
                </a:solidFill>
                <a:latin typeface="Rockwell"/>
                <a:ea typeface="Rockwell"/>
                <a:cs typeface="Rockwell"/>
                <a:sym typeface="Rockwell"/>
              </a:rPr>
              <a:t>&lt;/html&gt;</a:t>
            </a:r>
            <a:endParaRPr sz="2560">
              <a:solidFill>
                <a:schemeClr val="dk1"/>
              </a:solidFill>
              <a:latin typeface="Rockwell"/>
              <a:ea typeface="Rockwell"/>
              <a:cs typeface="Rockwell"/>
              <a:sym typeface="Rockwe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5"/>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jsp:getProperty Action Element (cont.)</a:t>
            </a:r>
            <a:endParaRPr/>
          </a:p>
        </p:txBody>
      </p:sp>
      <p:sp>
        <p:nvSpPr>
          <p:cNvPr id="834" name="Google Shape;834;p75"/>
          <p:cNvSpPr txBox="1"/>
          <p:nvPr>
            <p:ph idx="1" type="body"/>
          </p:nvPr>
        </p:nvSpPr>
        <p:spPr>
          <a:xfrm>
            <a:off x="1063785" y="1697775"/>
            <a:ext cx="11054100" cy="687330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901"/>
              <a:buFont typeface="Arial"/>
              <a:buChar char="•"/>
            </a:pPr>
            <a:r>
              <a:rPr lang="en-US" sz="3413"/>
              <a:t>Here is the </a:t>
            </a:r>
            <a:r>
              <a:rPr i="1" lang="en-US" sz="3413"/>
              <a:t>NameBean</a:t>
            </a:r>
            <a:r>
              <a:rPr lang="en-US" sz="3413"/>
              <a:t> javaBean file.</a:t>
            </a:r>
            <a:endParaRPr/>
          </a:p>
          <a:p>
            <a:pPr indent="-75875" lvl="0" marL="260092" rtl="0" algn="just">
              <a:lnSpc>
                <a:spcPct val="90000"/>
              </a:lnSpc>
              <a:spcBef>
                <a:spcPts val="2134"/>
              </a:spcBef>
              <a:spcAft>
                <a:spcPts val="0"/>
              </a:spcAft>
              <a:buSzPts val="2901"/>
              <a:buFont typeface="Arial"/>
              <a:buNone/>
            </a:pPr>
            <a:r>
              <a:t/>
            </a:r>
            <a:endParaRPr sz="3413"/>
          </a:p>
          <a:p>
            <a:pPr indent="-75875" lvl="0" marL="260092" rtl="0" algn="just">
              <a:lnSpc>
                <a:spcPct val="90000"/>
              </a:lnSpc>
              <a:spcBef>
                <a:spcPts val="854"/>
              </a:spcBef>
              <a:spcAft>
                <a:spcPts val="0"/>
              </a:spcAft>
              <a:buSzPts val="2901"/>
              <a:buFont typeface="Arial"/>
              <a:buNone/>
            </a:pPr>
            <a:r>
              <a:t/>
            </a:r>
            <a:endParaRPr sz="3413"/>
          </a:p>
          <a:p>
            <a:pPr indent="-75875" lvl="0" marL="260092" rtl="0" algn="just">
              <a:lnSpc>
                <a:spcPct val="90000"/>
              </a:lnSpc>
              <a:spcBef>
                <a:spcPts val="854"/>
              </a:spcBef>
              <a:spcAft>
                <a:spcPts val="0"/>
              </a:spcAft>
              <a:buSzPts val="2901"/>
              <a:buFont typeface="Arial"/>
              <a:buNone/>
            </a:pPr>
            <a:r>
              <a:t/>
            </a:r>
            <a:endParaRPr sz="3413"/>
          </a:p>
          <a:p>
            <a:pPr indent="-75875" lvl="0" marL="260092" rtl="0" algn="just">
              <a:lnSpc>
                <a:spcPct val="90000"/>
              </a:lnSpc>
              <a:spcBef>
                <a:spcPts val="854"/>
              </a:spcBef>
              <a:spcAft>
                <a:spcPts val="0"/>
              </a:spcAft>
              <a:buSzPts val="2901"/>
              <a:buFont typeface="Arial"/>
              <a:buNone/>
            </a:pPr>
            <a:r>
              <a:t/>
            </a:r>
            <a:endParaRPr sz="3413"/>
          </a:p>
          <a:p>
            <a:pPr indent="-75875" lvl="0" marL="260092" rtl="0" algn="just">
              <a:lnSpc>
                <a:spcPct val="90000"/>
              </a:lnSpc>
              <a:spcBef>
                <a:spcPts val="854"/>
              </a:spcBef>
              <a:spcAft>
                <a:spcPts val="0"/>
              </a:spcAft>
              <a:buSzPts val="2901"/>
              <a:buFont typeface="Arial"/>
              <a:buNone/>
            </a:pPr>
            <a:r>
              <a:t/>
            </a:r>
            <a:endParaRPr sz="3413"/>
          </a:p>
          <a:p>
            <a:pPr indent="0" lvl="0" marL="0" rtl="0" algn="just">
              <a:lnSpc>
                <a:spcPct val="90000"/>
              </a:lnSpc>
              <a:spcBef>
                <a:spcPts val="854"/>
              </a:spcBef>
              <a:spcAft>
                <a:spcPts val="0"/>
              </a:spcAft>
              <a:buNone/>
            </a:pPr>
            <a:r>
              <a:t/>
            </a:r>
            <a:endParaRPr sz="3413"/>
          </a:p>
          <a:p>
            <a:pPr indent="-260092" lvl="0" marL="260092" rtl="0" algn="just">
              <a:lnSpc>
                <a:spcPct val="90000"/>
              </a:lnSpc>
              <a:spcBef>
                <a:spcPts val="854"/>
              </a:spcBef>
              <a:spcAft>
                <a:spcPts val="0"/>
              </a:spcAft>
              <a:buSzPts val="2901"/>
              <a:buFont typeface="Arial"/>
              <a:buChar char="•"/>
            </a:pPr>
            <a:r>
              <a:rPr lang="en-US" sz="3413"/>
              <a:t>Here is the </a:t>
            </a:r>
            <a:r>
              <a:rPr i="1" lang="en-US" sz="3413"/>
              <a:t>response.jsp</a:t>
            </a:r>
            <a:r>
              <a:rPr lang="en-US" sz="3413"/>
              <a:t>  file</a:t>
            </a:r>
            <a:endParaRPr/>
          </a:p>
        </p:txBody>
      </p:sp>
      <p:sp>
        <p:nvSpPr>
          <p:cNvPr id="835" name="Google Shape;835;p75"/>
          <p:cNvSpPr/>
          <p:nvPr/>
        </p:nvSpPr>
        <p:spPr>
          <a:xfrm>
            <a:off x="1182125" y="2407550"/>
            <a:ext cx="11078100" cy="299430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lnSpc>
                <a:spcPct val="80000"/>
              </a:lnSpc>
              <a:spcBef>
                <a:spcPts val="427"/>
              </a:spcBef>
              <a:spcAft>
                <a:spcPts val="0"/>
              </a:spcAft>
              <a:buNone/>
            </a:pPr>
            <a:r>
              <a:t/>
            </a:r>
            <a:endParaRPr sz="2276">
              <a:solidFill>
                <a:schemeClr val="dk1"/>
              </a:solidFill>
              <a:latin typeface="Rockwell"/>
              <a:ea typeface="Rockwell"/>
              <a:cs typeface="Rockwell"/>
              <a:sym typeface="Rockwell"/>
            </a:endParaRPr>
          </a:p>
          <a:p>
            <a:pPr indent="0" lvl="0" marL="0" marR="0" rtl="0" algn="l">
              <a:spcBef>
                <a:spcPts val="854"/>
              </a:spcBef>
              <a:spcAft>
                <a:spcPts val="0"/>
              </a:spcAft>
              <a:buNone/>
            </a:pPr>
            <a:r>
              <a:rPr b="1" lang="en-US" sz="1976">
                <a:solidFill>
                  <a:schemeClr val="dk1"/>
                </a:solidFill>
                <a:latin typeface="Rockwell"/>
                <a:ea typeface="Rockwell"/>
                <a:cs typeface="Rockwell"/>
                <a:sym typeface="Rockwell"/>
              </a:rPr>
              <a:t>p</a:t>
            </a:r>
            <a:r>
              <a:rPr b="1" lang="en-US" sz="1976">
                <a:solidFill>
                  <a:schemeClr val="dk1"/>
                </a:solidFill>
                <a:latin typeface="Rockwell"/>
                <a:ea typeface="Rockwell"/>
                <a:cs typeface="Rockwell"/>
                <a:sym typeface="Rockwell"/>
              </a:rPr>
              <a:t>ackage user</a:t>
            </a:r>
            <a:r>
              <a:rPr lang="en-US" sz="1976">
                <a:solidFill>
                  <a:schemeClr val="dk1"/>
                </a:solidFill>
                <a:latin typeface="Rockwell"/>
                <a:ea typeface="Rockwell"/>
                <a:cs typeface="Rockwell"/>
                <a:sym typeface="Rockwell"/>
              </a:rPr>
              <a:t>;</a:t>
            </a:r>
            <a:endParaRPr sz="1100"/>
          </a:p>
          <a:p>
            <a:pPr indent="0" lvl="0" marL="0" marR="0" rtl="0" algn="l">
              <a:spcBef>
                <a:spcPts val="854"/>
              </a:spcBef>
              <a:spcAft>
                <a:spcPts val="0"/>
              </a:spcAft>
              <a:buNone/>
            </a:pPr>
            <a:r>
              <a:rPr lang="en-US" sz="1976">
                <a:solidFill>
                  <a:schemeClr val="dk1"/>
                </a:solidFill>
                <a:latin typeface="Rockwell"/>
                <a:ea typeface="Rockwell"/>
                <a:cs typeface="Rockwell"/>
                <a:sym typeface="Rockwell"/>
              </a:rPr>
              <a:t>p</a:t>
            </a:r>
            <a:r>
              <a:rPr lang="en-US" sz="1976">
                <a:solidFill>
                  <a:schemeClr val="dk1"/>
                </a:solidFill>
                <a:latin typeface="Rockwell"/>
                <a:ea typeface="Rockwell"/>
                <a:cs typeface="Rockwell"/>
                <a:sym typeface="Rockwell"/>
              </a:rPr>
              <a:t>ublic class </a:t>
            </a:r>
            <a:r>
              <a:rPr b="1" lang="en-US" sz="1976">
                <a:solidFill>
                  <a:srgbClr val="C00000"/>
                </a:solidFill>
                <a:latin typeface="Rockwell"/>
                <a:ea typeface="Rockwell"/>
                <a:cs typeface="Rockwell"/>
                <a:sym typeface="Rockwell"/>
              </a:rPr>
              <a:t>NameBean</a:t>
            </a:r>
            <a:r>
              <a:rPr lang="en-US" sz="1976">
                <a:solidFill>
                  <a:schemeClr val="dk1"/>
                </a:solidFill>
                <a:latin typeface="Rockwell"/>
                <a:ea typeface="Rockwell"/>
                <a:cs typeface="Rockwell"/>
                <a:sym typeface="Rockwell"/>
              </a:rPr>
              <a:t> {</a:t>
            </a:r>
            <a:endParaRPr sz="1100"/>
          </a:p>
          <a:p>
            <a:pPr indent="0" lvl="0" marL="0" marR="0" rtl="0" algn="l">
              <a:spcBef>
                <a:spcPts val="854"/>
              </a:spcBef>
              <a:spcAft>
                <a:spcPts val="0"/>
              </a:spcAft>
              <a:buNone/>
            </a:pPr>
            <a:r>
              <a:rPr lang="en-US" sz="1976">
                <a:solidFill>
                  <a:schemeClr val="dk1"/>
                </a:solidFill>
                <a:latin typeface="Rockwell"/>
                <a:ea typeface="Rockwell"/>
                <a:cs typeface="Rockwell"/>
                <a:sym typeface="Rockwell"/>
              </a:rPr>
              <a:t>   String userName;</a:t>
            </a:r>
            <a:endParaRPr sz="1100"/>
          </a:p>
          <a:p>
            <a:pPr indent="0" lvl="0" marL="0" marR="0" rtl="0" algn="l">
              <a:spcBef>
                <a:spcPts val="854"/>
              </a:spcBef>
              <a:spcAft>
                <a:spcPts val="0"/>
              </a:spcAft>
              <a:buNone/>
            </a:pPr>
            <a:r>
              <a:rPr lang="en-US" sz="1976">
                <a:solidFill>
                  <a:schemeClr val="dk1"/>
                </a:solidFill>
                <a:latin typeface="Rockwell"/>
                <a:ea typeface="Rockwell"/>
                <a:cs typeface="Rockwell"/>
                <a:sym typeface="Rockwell"/>
              </a:rPr>
              <a:t>  public </a:t>
            </a:r>
            <a:r>
              <a:rPr b="1" lang="en-US" sz="1976">
                <a:solidFill>
                  <a:schemeClr val="dk1"/>
                </a:solidFill>
                <a:latin typeface="Rockwell"/>
                <a:ea typeface="Rockwell"/>
                <a:cs typeface="Rockwell"/>
                <a:sym typeface="Rockwell"/>
              </a:rPr>
              <a:t>NameBean</a:t>
            </a:r>
            <a:r>
              <a:rPr lang="en-US" sz="1976">
                <a:solidFill>
                  <a:schemeClr val="dk1"/>
                </a:solidFill>
                <a:latin typeface="Rockwell"/>
                <a:ea typeface="Rockwell"/>
                <a:cs typeface="Rockwell"/>
                <a:sym typeface="Rockwell"/>
              </a:rPr>
              <a:t>() { userName=null; }</a:t>
            </a:r>
            <a:endParaRPr sz="1100"/>
          </a:p>
          <a:p>
            <a:pPr indent="0" lvl="0" marL="0" marR="0" rtl="0" algn="l">
              <a:spcBef>
                <a:spcPts val="854"/>
              </a:spcBef>
              <a:spcAft>
                <a:spcPts val="0"/>
              </a:spcAft>
              <a:buNone/>
            </a:pPr>
            <a:r>
              <a:rPr lang="en-US" sz="1976">
                <a:solidFill>
                  <a:schemeClr val="dk1"/>
                </a:solidFill>
                <a:latin typeface="Rockwell"/>
                <a:ea typeface="Rockwell"/>
                <a:cs typeface="Rockwell"/>
                <a:sym typeface="Rockwell"/>
              </a:rPr>
              <a:t>  Public void </a:t>
            </a:r>
            <a:r>
              <a:rPr b="1" lang="en-US" sz="1976">
                <a:solidFill>
                  <a:schemeClr val="dk1"/>
                </a:solidFill>
                <a:latin typeface="Rockwell"/>
                <a:ea typeface="Rockwell"/>
                <a:cs typeface="Rockwell"/>
                <a:sym typeface="Rockwell"/>
              </a:rPr>
              <a:t>setUserName</a:t>
            </a:r>
            <a:r>
              <a:rPr lang="en-US" sz="1976">
                <a:solidFill>
                  <a:schemeClr val="dk1"/>
                </a:solidFill>
                <a:latin typeface="Rockwell"/>
                <a:ea typeface="Rockwell"/>
                <a:cs typeface="Rockwell"/>
                <a:sym typeface="Rockwell"/>
              </a:rPr>
              <a:t> (String name) { userName=name; }</a:t>
            </a:r>
            <a:endParaRPr sz="1100"/>
          </a:p>
          <a:p>
            <a:pPr indent="0" lvl="0" marL="0" marR="0" rtl="0" algn="l">
              <a:spcBef>
                <a:spcPts val="854"/>
              </a:spcBef>
              <a:spcAft>
                <a:spcPts val="0"/>
              </a:spcAft>
              <a:buNone/>
            </a:pPr>
            <a:r>
              <a:rPr lang="en-US" sz="1976">
                <a:solidFill>
                  <a:schemeClr val="dk1"/>
                </a:solidFill>
                <a:latin typeface="Rockwell"/>
                <a:ea typeface="Rockwell"/>
                <a:cs typeface="Rockwell"/>
                <a:sym typeface="Rockwell"/>
              </a:rPr>
              <a:t>  public String </a:t>
            </a:r>
            <a:r>
              <a:rPr b="1" lang="en-US" sz="1976">
                <a:solidFill>
                  <a:schemeClr val="dk1"/>
                </a:solidFill>
                <a:latin typeface="Rockwell"/>
                <a:ea typeface="Rockwell"/>
                <a:cs typeface="Rockwell"/>
                <a:sym typeface="Rockwell"/>
              </a:rPr>
              <a:t>getUserName</a:t>
            </a:r>
            <a:r>
              <a:rPr lang="en-US" sz="1976">
                <a:solidFill>
                  <a:schemeClr val="dk1"/>
                </a:solidFill>
                <a:latin typeface="Rockwell"/>
                <a:ea typeface="Rockwell"/>
                <a:cs typeface="Rockwell"/>
                <a:sym typeface="Rockwell"/>
              </a:rPr>
              <a:t>() { return userName; }</a:t>
            </a:r>
            <a:endParaRPr sz="1100"/>
          </a:p>
          <a:p>
            <a:pPr indent="0" lvl="0" marL="0" marR="0" rtl="0" algn="l">
              <a:spcBef>
                <a:spcPts val="854"/>
              </a:spcBef>
              <a:spcAft>
                <a:spcPts val="0"/>
              </a:spcAft>
              <a:buNone/>
            </a:pPr>
            <a:r>
              <a:rPr lang="en-US" sz="1976">
                <a:solidFill>
                  <a:schemeClr val="dk1"/>
                </a:solidFill>
                <a:latin typeface="Rockwell"/>
                <a:ea typeface="Rockwell"/>
                <a:cs typeface="Rockwell"/>
                <a:sym typeface="Rockwell"/>
              </a:rPr>
              <a:t>}</a:t>
            </a:r>
            <a:endParaRPr sz="1100"/>
          </a:p>
          <a:p>
            <a:pPr indent="0" lvl="0" marL="0" marR="0" rtl="0" algn="l">
              <a:spcBef>
                <a:spcPts val="427"/>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427"/>
              </a:spcBef>
              <a:spcAft>
                <a:spcPts val="0"/>
              </a:spcAft>
              <a:buClr>
                <a:schemeClr val="dk1"/>
              </a:buClr>
              <a:buSzPts val="2560"/>
              <a:buFont typeface="Rockwell"/>
              <a:buNone/>
            </a:pPr>
            <a:r>
              <a:t/>
            </a:r>
            <a:endParaRPr sz="9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p:txBody>
      </p:sp>
      <p:sp>
        <p:nvSpPr>
          <p:cNvPr id="836" name="Google Shape;836;p75"/>
          <p:cNvSpPr/>
          <p:nvPr/>
        </p:nvSpPr>
        <p:spPr>
          <a:xfrm>
            <a:off x="1182125" y="6570600"/>
            <a:ext cx="11314800" cy="265260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rtl="0" algn="l">
              <a:lnSpc>
                <a:spcPct val="80000"/>
              </a:lnSpc>
              <a:spcBef>
                <a:spcPts val="854"/>
              </a:spcBef>
              <a:spcAft>
                <a:spcPts val="0"/>
              </a:spcAft>
              <a:buClr>
                <a:schemeClr val="dk1"/>
              </a:buClr>
              <a:buFont typeface="Arial"/>
              <a:buNone/>
            </a:pPr>
            <a:r>
              <a:rPr lang="en-US" sz="2076">
                <a:solidFill>
                  <a:schemeClr val="dk1"/>
                </a:solidFill>
                <a:latin typeface="Rockwell"/>
                <a:ea typeface="Rockwell"/>
                <a:cs typeface="Rockwell"/>
                <a:sym typeface="Rockwell"/>
              </a:rPr>
              <a:t>&lt;%@ page import=user.NameBean” %&gt;</a:t>
            </a:r>
            <a:endParaRPr sz="1200">
              <a:solidFill>
                <a:schemeClr val="dk1"/>
              </a:solidFill>
            </a:endParaRPr>
          </a:p>
          <a:p>
            <a:pPr indent="0" lvl="0" marL="0" rtl="0" algn="l">
              <a:lnSpc>
                <a:spcPct val="80000"/>
              </a:lnSpc>
              <a:spcBef>
                <a:spcPts val="854"/>
              </a:spcBef>
              <a:spcAft>
                <a:spcPts val="0"/>
              </a:spcAft>
              <a:buNone/>
            </a:pPr>
            <a:r>
              <a:rPr lang="en-US" sz="2076">
                <a:solidFill>
                  <a:schemeClr val="dk1"/>
                </a:solidFill>
                <a:latin typeface="Rockwell"/>
                <a:ea typeface="Rockwell"/>
                <a:cs typeface="Rockwell"/>
                <a:sym typeface="Rockwell"/>
              </a:rPr>
              <a:t>&lt;</a:t>
            </a:r>
            <a:r>
              <a:rPr b="1" lang="en-US" sz="2076">
                <a:solidFill>
                  <a:srgbClr val="C00000"/>
                </a:solidFill>
                <a:latin typeface="Rockwell"/>
                <a:ea typeface="Rockwell"/>
                <a:cs typeface="Rockwell"/>
                <a:sym typeface="Rockwell"/>
              </a:rPr>
              <a:t>jsp</a:t>
            </a:r>
            <a:r>
              <a:rPr lang="en-US" sz="2076">
                <a:solidFill>
                  <a:schemeClr val="dk1"/>
                </a:solidFill>
                <a:latin typeface="Rockwell"/>
                <a:ea typeface="Rockwell"/>
                <a:cs typeface="Rockwell"/>
                <a:sym typeface="Rockwell"/>
              </a:rPr>
              <a:t>:</a:t>
            </a:r>
            <a:r>
              <a:rPr b="1" lang="en-US" sz="2076">
                <a:solidFill>
                  <a:srgbClr val="0070C0"/>
                </a:solidFill>
                <a:latin typeface="Rockwell"/>
                <a:ea typeface="Rockwell"/>
                <a:cs typeface="Rockwell"/>
                <a:sym typeface="Rockwell"/>
              </a:rPr>
              <a:t>useBean </a:t>
            </a:r>
            <a:r>
              <a:rPr b="1" lang="en-US" sz="2076">
                <a:solidFill>
                  <a:schemeClr val="dk1"/>
                </a:solidFill>
                <a:latin typeface="Rockwell"/>
                <a:ea typeface="Rockwell"/>
                <a:cs typeface="Rockwell"/>
                <a:sym typeface="Rockwell"/>
              </a:rPr>
              <a:t>id</a:t>
            </a:r>
            <a:r>
              <a:rPr lang="en-US" sz="2076">
                <a:solidFill>
                  <a:schemeClr val="dk1"/>
                </a:solidFill>
                <a:latin typeface="Rockwell"/>
                <a:ea typeface="Rockwell"/>
                <a:cs typeface="Rockwell"/>
                <a:sym typeface="Rockwell"/>
              </a:rPr>
              <a:t>=”myBean” </a:t>
            </a:r>
            <a:r>
              <a:rPr b="1" lang="en-US" sz="2076">
                <a:solidFill>
                  <a:schemeClr val="dk1"/>
                </a:solidFill>
                <a:latin typeface="Rockwell"/>
                <a:ea typeface="Rockwell"/>
                <a:cs typeface="Rockwell"/>
                <a:sym typeface="Rockwell"/>
              </a:rPr>
              <a:t>scope</a:t>
            </a:r>
            <a:r>
              <a:rPr lang="en-US" sz="2076">
                <a:solidFill>
                  <a:schemeClr val="dk1"/>
                </a:solidFill>
                <a:latin typeface="Rockwell"/>
                <a:ea typeface="Rockwell"/>
                <a:cs typeface="Rockwell"/>
                <a:sym typeface="Rockwell"/>
              </a:rPr>
              <a:t>=”request” </a:t>
            </a:r>
            <a:r>
              <a:rPr b="1" lang="en-US" sz="2076">
                <a:solidFill>
                  <a:schemeClr val="dk1"/>
                </a:solidFill>
                <a:latin typeface="Rockwell"/>
                <a:ea typeface="Rockwell"/>
                <a:cs typeface="Rockwell"/>
                <a:sym typeface="Rockwell"/>
              </a:rPr>
              <a:t>class</a:t>
            </a:r>
            <a:r>
              <a:rPr lang="en-US" sz="2076">
                <a:solidFill>
                  <a:schemeClr val="dk1"/>
                </a:solidFill>
                <a:latin typeface="Rockwell"/>
                <a:ea typeface="Rockwell"/>
                <a:cs typeface="Rockwell"/>
                <a:sym typeface="Rockwell"/>
              </a:rPr>
              <a:t>=”user.NameBean” /&gt;</a:t>
            </a:r>
            <a:endParaRPr sz="2076">
              <a:solidFill>
                <a:schemeClr val="dk1"/>
              </a:solidFill>
              <a:latin typeface="Rockwell"/>
              <a:ea typeface="Rockwell"/>
              <a:cs typeface="Rockwell"/>
              <a:sym typeface="Rockwell"/>
            </a:endParaRPr>
          </a:p>
          <a:p>
            <a:pPr indent="0" lvl="0" marL="0" rtl="0" algn="l">
              <a:lnSpc>
                <a:spcPct val="80000"/>
              </a:lnSpc>
              <a:spcBef>
                <a:spcPts val="854"/>
              </a:spcBef>
              <a:spcAft>
                <a:spcPts val="0"/>
              </a:spcAft>
              <a:buNone/>
            </a:pPr>
            <a:r>
              <a:rPr lang="en-US" sz="2076">
                <a:solidFill>
                  <a:schemeClr val="dk1"/>
                </a:solidFill>
                <a:latin typeface="Rockwell"/>
                <a:ea typeface="Rockwell"/>
                <a:cs typeface="Rockwell"/>
                <a:sym typeface="Rockwell"/>
              </a:rPr>
              <a:t>&lt;</a:t>
            </a:r>
            <a:r>
              <a:rPr b="1" lang="en-US" sz="2076">
                <a:solidFill>
                  <a:srgbClr val="C00000"/>
                </a:solidFill>
                <a:latin typeface="Rockwell"/>
                <a:ea typeface="Rockwell"/>
                <a:cs typeface="Rockwell"/>
                <a:sym typeface="Rockwell"/>
              </a:rPr>
              <a:t>jsp</a:t>
            </a:r>
            <a:r>
              <a:rPr lang="en-US" sz="2076">
                <a:solidFill>
                  <a:schemeClr val="dk1"/>
                </a:solidFill>
                <a:latin typeface="Rockwell"/>
                <a:ea typeface="Rockwell"/>
                <a:cs typeface="Rockwell"/>
                <a:sym typeface="Rockwell"/>
              </a:rPr>
              <a:t>:</a:t>
            </a:r>
            <a:r>
              <a:rPr b="1" lang="en-US" sz="2076">
                <a:solidFill>
                  <a:srgbClr val="0070C0"/>
                </a:solidFill>
                <a:latin typeface="Rockwell"/>
                <a:ea typeface="Rockwell"/>
                <a:cs typeface="Rockwell"/>
                <a:sym typeface="Rockwell"/>
              </a:rPr>
              <a:t>setProperty</a:t>
            </a:r>
            <a:r>
              <a:rPr lang="en-US" sz="2076">
                <a:solidFill>
                  <a:schemeClr val="dk1"/>
                </a:solidFill>
                <a:latin typeface="Rockwell"/>
                <a:ea typeface="Rockwell"/>
                <a:cs typeface="Rockwell"/>
                <a:sym typeface="Rockwell"/>
              </a:rPr>
              <a:t> </a:t>
            </a:r>
            <a:r>
              <a:rPr b="1" lang="en-US" sz="2076">
                <a:solidFill>
                  <a:schemeClr val="dk1"/>
                </a:solidFill>
                <a:latin typeface="Rockwell"/>
                <a:ea typeface="Rockwell"/>
                <a:cs typeface="Rockwell"/>
                <a:sym typeface="Rockwell"/>
              </a:rPr>
              <a:t>name</a:t>
            </a:r>
            <a:r>
              <a:rPr lang="en-US" sz="2076">
                <a:solidFill>
                  <a:schemeClr val="dk1"/>
                </a:solidFill>
                <a:latin typeface="Rockwell"/>
                <a:ea typeface="Rockwell"/>
                <a:cs typeface="Rockwell"/>
                <a:sym typeface="Rockwell"/>
              </a:rPr>
              <a:t>=”myBean” property=”*” /&gt;</a:t>
            </a:r>
            <a:endParaRPr sz="1200">
              <a:solidFill>
                <a:schemeClr val="dk1"/>
              </a:solidFill>
            </a:endParaRPr>
          </a:p>
          <a:p>
            <a:pPr indent="0" lvl="0" marL="0" rtl="0" algn="l">
              <a:lnSpc>
                <a:spcPct val="80000"/>
              </a:lnSpc>
              <a:spcBef>
                <a:spcPts val="854"/>
              </a:spcBef>
              <a:spcAft>
                <a:spcPts val="0"/>
              </a:spcAft>
              <a:buClr>
                <a:schemeClr val="dk1"/>
              </a:buClr>
              <a:buFont typeface="Arial"/>
              <a:buNone/>
            </a:pPr>
            <a:r>
              <a:rPr lang="en-US" sz="2076">
                <a:solidFill>
                  <a:schemeClr val="dk1"/>
                </a:solidFill>
                <a:latin typeface="Rockwell"/>
                <a:ea typeface="Rockwell"/>
                <a:cs typeface="Rockwell"/>
                <a:sym typeface="Rockwell"/>
              </a:rPr>
              <a:t>&lt;html&gt;&lt;body&gt;</a:t>
            </a:r>
            <a:endParaRPr sz="2076">
              <a:solidFill>
                <a:schemeClr val="dk1"/>
              </a:solidFill>
              <a:latin typeface="Rockwell"/>
              <a:ea typeface="Rockwell"/>
              <a:cs typeface="Rockwell"/>
              <a:sym typeface="Rockwell"/>
            </a:endParaRPr>
          </a:p>
          <a:p>
            <a:pPr indent="0" lvl="0" marL="0" marR="0" rtl="0" algn="l">
              <a:spcBef>
                <a:spcPts val="427"/>
              </a:spcBef>
              <a:spcAft>
                <a:spcPts val="0"/>
              </a:spcAft>
              <a:buNone/>
            </a:pPr>
            <a:r>
              <a:rPr lang="en-US" sz="2076">
                <a:solidFill>
                  <a:schemeClr val="dk1"/>
                </a:solidFill>
                <a:latin typeface="Rockwell"/>
                <a:ea typeface="Rockwell"/>
                <a:cs typeface="Rockwell"/>
                <a:sym typeface="Rockwell"/>
              </a:rPr>
              <a:t>&lt;h1&gt;Hello, &lt;</a:t>
            </a:r>
            <a:r>
              <a:rPr b="1" lang="en-US" sz="2076">
                <a:solidFill>
                  <a:srgbClr val="C00000"/>
                </a:solidFill>
                <a:latin typeface="Rockwell"/>
                <a:ea typeface="Rockwell"/>
                <a:cs typeface="Rockwell"/>
                <a:sym typeface="Rockwell"/>
              </a:rPr>
              <a:t>jsp</a:t>
            </a:r>
            <a:r>
              <a:rPr lang="en-US" sz="2076">
                <a:solidFill>
                  <a:schemeClr val="dk1"/>
                </a:solidFill>
                <a:latin typeface="Rockwell"/>
                <a:ea typeface="Rockwell"/>
                <a:cs typeface="Rockwell"/>
                <a:sym typeface="Rockwell"/>
              </a:rPr>
              <a:t>:</a:t>
            </a:r>
            <a:r>
              <a:rPr b="1" lang="en-US" sz="2076">
                <a:solidFill>
                  <a:srgbClr val="0070C0"/>
                </a:solidFill>
                <a:latin typeface="Rockwell"/>
                <a:ea typeface="Rockwell"/>
                <a:cs typeface="Rockwell"/>
                <a:sym typeface="Rockwell"/>
              </a:rPr>
              <a:t>getProperty </a:t>
            </a:r>
            <a:r>
              <a:rPr b="1" lang="en-US" sz="2076">
                <a:solidFill>
                  <a:schemeClr val="dk1"/>
                </a:solidFill>
                <a:latin typeface="Rockwell"/>
                <a:ea typeface="Rockwell"/>
                <a:cs typeface="Rockwell"/>
                <a:sym typeface="Rockwell"/>
              </a:rPr>
              <a:t>name</a:t>
            </a:r>
            <a:r>
              <a:rPr lang="en-US" sz="2076">
                <a:solidFill>
                  <a:schemeClr val="dk1"/>
                </a:solidFill>
                <a:latin typeface="Rockwell"/>
                <a:ea typeface="Rockwell"/>
                <a:cs typeface="Rockwell"/>
                <a:sym typeface="Rockwell"/>
              </a:rPr>
              <a:t>=”myBean” </a:t>
            </a:r>
            <a:r>
              <a:rPr b="1" lang="en-US" sz="2076">
                <a:solidFill>
                  <a:schemeClr val="dk1"/>
                </a:solidFill>
                <a:latin typeface="Rockwell"/>
                <a:ea typeface="Rockwell"/>
                <a:cs typeface="Rockwell"/>
                <a:sym typeface="Rockwell"/>
              </a:rPr>
              <a:t>property</a:t>
            </a:r>
            <a:r>
              <a:rPr lang="en-US" sz="2076">
                <a:solidFill>
                  <a:schemeClr val="dk1"/>
                </a:solidFill>
                <a:latin typeface="Rockwell"/>
                <a:ea typeface="Rockwell"/>
                <a:cs typeface="Rockwell"/>
                <a:sym typeface="Rockwell"/>
              </a:rPr>
              <a:t>=”userName” /&gt;&lt;h1&gt;</a:t>
            </a:r>
            <a:endParaRPr sz="2076">
              <a:solidFill>
                <a:schemeClr val="dk1"/>
              </a:solidFill>
              <a:latin typeface="Rockwell"/>
              <a:ea typeface="Rockwell"/>
              <a:cs typeface="Rockwell"/>
              <a:sym typeface="Rockwell"/>
            </a:endParaRPr>
          </a:p>
          <a:p>
            <a:pPr indent="0" lvl="0" marL="0" marR="0" rtl="0" algn="l">
              <a:spcBef>
                <a:spcPts val="427"/>
              </a:spcBef>
              <a:spcAft>
                <a:spcPts val="0"/>
              </a:spcAft>
              <a:buNone/>
            </a:pPr>
            <a:r>
              <a:rPr lang="en-US" sz="2076">
                <a:solidFill>
                  <a:schemeClr val="dk1"/>
                </a:solidFill>
                <a:latin typeface="Rockwell"/>
                <a:ea typeface="Rockwell"/>
                <a:cs typeface="Rockwell"/>
                <a:sym typeface="Rockwell"/>
              </a:rPr>
              <a:t>&lt;/body&gt;&lt;/html&gt;</a:t>
            </a:r>
            <a:endParaRPr sz="2560">
              <a:solidFill>
                <a:schemeClr val="dk1"/>
              </a:solidFill>
              <a:latin typeface="Rockwell"/>
              <a:ea typeface="Rockwell"/>
              <a:cs typeface="Rockwell"/>
              <a:sym typeface="Rockwe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6"/>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jsp:plugin Action Element</a:t>
            </a:r>
            <a:endParaRPr/>
          </a:p>
        </p:txBody>
      </p:sp>
      <p:sp>
        <p:nvSpPr>
          <p:cNvPr id="843" name="Google Shape;843;p76"/>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901"/>
              <a:buFont typeface="Arial"/>
              <a:buChar char="•"/>
            </a:pPr>
            <a:r>
              <a:rPr lang="en-US" sz="3413"/>
              <a:t>The </a:t>
            </a:r>
            <a:r>
              <a:rPr b="1" lang="en-US" sz="3413">
                <a:solidFill>
                  <a:srgbClr val="FF0000"/>
                </a:solidFill>
              </a:rPr>
              <a:t>jsp:plugin</a:t>
            </a:r>
            <a:r>
              <a:rPr lang="en-US" sz="3413"/>
              <a:t> action can insert an Java Applet client-side component  into a server-side JSP page component.  It downloads Java plug-in software (if necessary) and client-side component such as Applet and executes the client-side component.</a:t>
            </a:r>
            <a:endParaRPr/>
          </a:p>
          <a:p>
            <a:pPr indent="-260092" lvl="0" marL="260092" rtl="0" algn="just">
              <a:lnSpc>
                <a:spcPct val="90000"/>
              </a:lnSpc>
              <a:spcBef>
                <a:spcPts val="2134"/>
              </a:spcBef>
              <a:spcAft>
                <a:spcPts val="0"/>
              </a:spcAft>
              <a:buSzPts val="2901"/>
              <a:buFont typeface="Arial"/>
              <a:buChar char="•"/>
            </a:pPr>
            <a:r>
              <a:rPr lang="en-US" sz="3413"/>
              <a:t>The syntax is as follows.</a:t>
            </a:r>
            <a:endParaRPr/>
          </a:p>
          <a:p>
            <a:pPr indent="-75875" lvl="0" marL="260092" rtl="0" algn="just">
              <a:lnSpc>
                <a:spcPct val="90000"/>
              </a:lnSpc>
              <a:spcBef>
                <a:spcPts val="854"/>
              </a:spcBef>
              <a:spcAft>
                <a:spcPts val="0"/>
              </a:spcAft>
              <a:buSzPts val="2901"/>
              <a:buFont typeface="Arial"/>
              <a:buNone/>
            </a:pPr>
            <a:r>
              <a:t/>
            </a:r>
            <a:endParaRPr sz="3413"/>
          </a:p>
        </p:txBody>
      </p:sp>
      <p:sp>
        <p:nvSpPr>
          <p:cNvPr id="844" name="Google Shape;844;p76"/>
          <p:cNvSpPr/>
          <p:nvPr/>
        </p:nvSpPr>
        <p:spPr>
          <a:xfrm>
            <a:off x="1300480" y="5201920"/>
            <a:ext cx="10403840" cy="3359573"/>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lnSpc>
                <a:spcPct val="90000"/>
              </a:lnSpc>
              <a:spcBef>
                <a:spcPts val="427"/>
              </a:spcBef>
              <a:spcAft>
                <a:spcPts val="0"/>
              </a:spcAft>
              <a:buNone/>
            </a:pPr>
            <a:r>
              <a:rPr lang="en-US" sz="2276">
                <a:solidFill>
                  <a:schemeClr val="dk1"/>
                </a:solidFill>
                <a:latin typeface="Rockwell"/>
                <a:ea typeface="Rockwell"/>
                <a:cs typeface="Rockwell"/>
                <a:sym typeface="Rockwell"/>
              </a:rPr>
              <a:t>&lt;</a:t>
            </a:r>
            <a:r>
              <a:rPr b="1" lang="en-US" sz="2276">
                <a:solidFill>
                  <a:srgbClr val="C00000"/>
                </a:solidFill>
                <a:latin typeface="Rockwell"/>
                <a:ea typeface="Rockwell"/>
                <a:cs typeface="Rockwell"/>
                <a:sym typeface="Rockwell"/>
              </a:rPr>
              <a:t>jsp</a:t>
            </a:r>
            <a:r>
              <a:rPr lang="en-US" sz="2276">
                <a:solidFill>
                  <a:schemeClr val="dk1"/>
                </a:solidFill>
                <a:latin typeface="Rockwell"/>
                <a:ea typeface="Rockwell"/>
                <a:cs typeface="Rockwell"/>
                <a:sym typeface="Rockwell"/>
              </a:rPr>
              <a:t>:</a:t>
            </a:r>
            <a:r>
              <a:rPr b="1" lang="en-US" sz="2276">
                <a:solidFill>
                  <a:srgbClr val="0070C0"/>
                </a:solidFill>
                <a:latin typeface="Rockwell"/>
                <a:ea typeface="Rockwell"/>
                <a:cs typeface="Rockwell"/>
                <a:sym typeface="Rockwell"/>
              </a:rPr>
              <a:t>plugin </a:t>
            </a:r>
            <a:r>
              <a:rPr lang="en-US" sz="2276">
                <a:solidFill>
                  <a:schemeClr val="dk1"/>
                </a:solidFill>
                <a:latin typeface="Rockwell"/>
                <a:ea typeface="Rockwell"/>
                <a:cs typeface="Rockwell"/>
                <a:sym typeface="Rockwell"/>
              </a:rPr>
              <a:t>type=”</a:t>
            </a:r>
            <a:r>
              <a:rPr lang="en-US" sz="2276">
                <a:solidFill>
                  <a:srgbClr val="FF0000"/>
                </a:solidFill>
                <a:latin typeface="Rockwell"/>
                <a:ea typeface="Rockwell"/>
                <a:cs typeface="Rockwell"/>
                <a:sym typeface="Rockwell"/>
              </a:rPr>
              <a:t>applet</a:t>
            </a:r>
            <a:r>
              <a:rPr lang="en-US" sz="2276">
                <a:solidFill>
                  <a:schemeClr val="dk1"/>
                </a:solidFill>
                <a:latin typeface="Rockwell"/>
                <a:ea typeface="Rockwell"/>
                <a:cs typeface="Rockwell"/>
                <a:sym typeface="Rockwell"/>
              </a:rPr>
              <a:t>” code=”MyApplet.class” width=”400” height=”200”&gt;</a:t>
            </a:r>
            <a:endParaRPr/>
          </a:p>
          <a:p>
            <a:pPr indent="0" lvl="0" marL="0" marR="0" rtl="0" algn="l">
              <a:lnSpc>
                <a:spcPct val="90000"/>
              </a:lnSpc>
              <a:spcBef>
                <a:spcPts val="854"/>
              </a:spcBef>
              <a:spcAft>
                <a:spcPts val="0"/>
              </a:spcAft>
              <a:buNone/>
            </a:pPr>
            <a:r>
              <a:rPr lang="en-US" sz="2276">
                <a:solidFill>
                  <a:schemeClr val="dk1"/>
                </a:solidFill>
                <a:latin typeface="Rockwell"/>
                <a:ea typeface="Rockwell"/>
                <a:cs typeface="Rockwell"/>
                <a:sym typeface="Rockwell"/>
              </a:rPr>
              <a:t>. . .</a:t>
            </a:r>
            <a:endParaRPr/>
          </a:p>
          <a:p>
            <a:pPr indent="0" lvl="0" marL="0" marR="0" rtl="0" algn="l">
              <a:lnSpc>
                <a:spcPct val="90000"/>
              </a:lnSpc>
              <a:spcBef>
                <a:spcPts val="854"/>
              </a:spcBef>
              <a:spcAft>
                <a:spcPts val="0"/>
              </a:spcAft>
              <a:buNone/>
            </a:pPr>
            <a:r>
              <a:rPr lang="en-US" sz="2276">
                <a:solidFill>
                  <a:schemeClr val="dk1"/>
                </a:solidFill>
                <a:latin typeface="Rockwell"/>
                <a:ea typeface="Rockwell"/>
                <a:cs typeface="Rockwell"/>
                <a:sym typeface="Rockwell"/>
              </a:rPr>
              <a:t>&lt;!-- Parameter lists passed on the current JSP --&gt;</a:t>
            </a:r>
            <a:endParaRPr/>
          </a:p>
          <a:p>
            <a:pPr indent="0" lvl="0" marL="0" marR="0" rtl="0" algn="l">
              <a:lnSpc>
                <a:spcPct val="90000"/>
              </a:lnSpc>
              <a:spcBef>
                <a:spcPts val="854"/>
              </a:spcBef>
              <a:spcAft>
                <a:spcPts val="0"/>
              </a:spcAft>
              <a:buNone/>
            </a:pPr>
            <a:r>
              <a:rPr lang="en-US" sz="2276">
                <a:solidFill>
                  <a:schemeClr val="dk1"/>
                </a:solidFill>
                <a:latin typeface="Rockwell"/>
                <a:ea typeface="Rockwell"/>
                <a:cs typeface="Rockwell"/>
                <a:sym typeface="Rockwell"/>
              </a:rPr>
              <a:t>  &lt;</a:t>
            </a:r>
            <a:r>
              <a:rPr b="1" lang="en-US" sz="2276">
                <a:solidFill>
                  <a:srgbClr val="C00000"/>
                </a:solidFill>
                <a:latin typeface="Rockwell"/>
                <a:ea typeface="Rockwell"/>
                <a:cs typeface="Rockwell"/>
                <a:sym typeface="Rockwell"/>
              </a:rPr>
              <a:t>jsp</a:t>
            </a:r>
            <a:r>
              <a:rPr lang="en-US" sz="2276">
                <a:solidFill>
                  <a:schemeClr val="dk1"/>
                </a:solidFill>
                <a:latin typeface="Rockwell"/>
                <a:ea typeface="Rockwell"/>
                <a:cs typeface="Rockwell"/>
                <a:sym typeface="Rockwell"/>
              </a:rPr>
              <a:t>:</a:t>
            </a:r>
            <a:r>
              <a:rPr b="1" lang="en-US" sz="2276">
                <a:solidFill>
                  <a:srgbClr val="0070C0"/>
                </a:solidFill>
                <a:latin typeface="Rockwell"/>
                <a:ea typeface="Rockwell"/>
                <a:cs typeface="Rockwell"/>
                <a:sym typeface="Rockwell"/>
              </a:rPr>
              <a:t>param</a:t>
            </a:r>
            <a:r>
              <a:rPr lang="en-US" sz="2276">
                <a:solidFill>
                  <a:schemeClr val="dk1"/>
                </a:solidFill>
                <a:latin typeface="Rockwell"/>
                <a:ea typeface="Rockwell"/>
                <a:cs typeface="Rockwell"/>
                <a:sym typeface="Rockwell"/>
              </a:rPr>
              <a:t> </a:t>
            </a:r>
            <a:r>
              <a:rPr b="1" lang="en-US" sz="2276">
                <a:solidFill>
                  <a:schemeClr val="dk1"/>
                </a:solidFill>
                <a:latin typeface="Rockwell"/>
                <a:ea typeface="Rockwell"/>
                <a:cs typeface="Rockwell"/>
                <a:sym typeface="Rockwell"/>
              </a:rPr>
              <a:t>name</a:t>
            </a:r>
            <a:r>
              <a:rPr lang="en-US" sz="2276">
                <a:solidFill>
                  <a:schemeClr val="dk1"/>
                </a:solidFill>
                <a:latin typeface="Rockwell"/>
                <a:ea typeface="Rockwell"/>
                <a:cs typeface="Rockwell"/>
                <a:sym typeface="Rockwell"/>
              </a:rPr>
              <a:t>=”username” </a:t>
            </a:r>
            <a:r>
              <a:rPr b="1" lang="en-US" sz="2276">
                <a:solidFill>
                  <a:schemeClr val="dk1"/>
                </a:solidFill>
                <a:latin typeface="Rockwell"/>
                <a:ea typeface="Rockwell"/>
                <a:cs typeface="Rockwell"/>
                <a:sym typeface="Rockwell"/>
              </a:rPr>
              <a:t>value</a:t>
            </a:r>
            <a:r>
              <a:rPr lang="en-US" sz="2276">
                <a:solidFill>
                  <a:schemeClr val="dk1"/>
                </a:solidFill>
                <a:latin typeface="Rockwell"/>
                <a:ea typeface="Rockwell"/>
                <a:cs typeface="Rockwell"/>
                <a:sym typeface="Rockwell"/>
              </a:rPr>
              <a:t>=”Smith” /&gt;</a:t>
            </a:r>
            <a:endParaRPr/>
          </a:p>
          <a:p>
            <a:pPr indent="0" lvl="0" marL="0" marR="0" rtl="0" algn="l">
              <a:lnSpc>
                <a:spcPct val="90000"/>
              </a:lnSpc>
              <a:spcBef>
                <a:spcPts val="854"/>
              </a:spcBef>
              <a:spcAft>
                <a:spcPts val="0"/>
              </a:spcAft>
              <a:buNone/>
            </a:pPr>
            <a:r>
              <a:rPr lang="en-US" sz="2276">
                <a:solidFill>
                  <a:schemeClr val="dk1"/>
                </a:solidFill>
                <a:latin typeface="Rockwell"/>
                <a:ea typeface="Rockwell"/>
                <a:cs typeface="Rockwell"/>
                <a:sym typeface="Rockwell"/>
              </a:rPr>
              <a:t>  …</a:t>
            </a:r>
            <a:endParaRPr/>
          </a:p>
          <a:p>
            <a:pPr indent="0" lvl="0" marL="0" marR="0" rtl="0" algn="l">
              <a:lnSpc>
                <a:spcPct val="90000"/>
              </a:lnSpc>
              <a:spcBef>
                <a:spcPts val="854"/>
              </a:spcBef>
              <a:spcAft>
                <a:spcPts val="0"/>
              </a:spcAft>
              <a:buNone/>
            </a:pPr>
            <a:r>
              <a:rPr lang="en-US" sz="2276">
                <a:solidFill>
                  <a:schemeClr val="dk1"/>
                </a:solidFill>
                <a:latin typeface="Rockwell"/>
                <a:ea typeface="Rockwell"/>
                <a:cs typeface="Rockwell"/>
                <a:sym typeface="Rockwell"/>
              </a:rPr>
              <a:t>&lt;/jsp:plugin&gt;</a:t>
            </a:r>
            <a:endParaRPr sz="2560">
              <a:solidFill>
                <a:schemeClr val="dk1"/>
              </a:solidFill>
              <a:latin typeface="Rockwell"/>
              <a:ea typeface="Rockwell"/>
              <a:cs typeface="Rockwell"/>
              <a:sym typeface="Rockwell"/>
            </a:endParaRPr>
          </a:p>
          <a:p>
            <a:pPr indent="0" lvl="0" marL="0" marR="0" rtl="0" algn="l">
              <a:spcBef>
                <a:spcPts val="427"/>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7"/>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jsp:plugin Action Element (cont.)</a:t>
            </a:r>
            <a:endParaRPr/>
          </a:p>
        </p:txBody>
      </p:sp>
      <p:sp>
        <p:nvSpPr>
          <p:cNvPr id="851" name="Google Shape;851;p77"/>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The </a:t>
            </a:r>
            <a:r>
              <a:rPr lang="en-US">
                <a:solidFill>
                  <a:srgbClr val="FF0000"/>
                </a:solidFill>
              </a:rPr>
              <a:t>&lt;jsp:plugin&gt; </a:t>
            </a:r>
            <a:r>
              <a:rPr lang="en-US"/>
              <a:t>element can display an Applet object or a bean object  in the client Web browser, using a Java plug-in which is part of  the browser or downloaded from a specified URL. </a:t>
            </a:r>
            <a:endParaRPr/>
          </a:p>
          <a:p>
            <a:pPr indent="-260092" lvl="0" marL="260092" rtl="0" algn="just">
              <a:lnSpc>
                <a:spcPct val="90000"/>
              </a:lnSpc>
              <a:spcBef>
                <a:spcPts val="2560"/>
              </a:spcBef>
              <a:spcAft>
                <a:spcPts val="0"/>
              </a:spcAft>
              <a:buSzPts val="2380"/>
              <a:buFont typeface="Arial"/>
              <a:buChar char="•"/>
            </a:pPr>
            <a:r>
              <a:rPr lang="en-US"/>
              <a:t>When the JSP file sends an HTML response to the client, the </a:t>
            </a:r>
            <a:r>
              <a:rPr lang="en-US">
                <a:solidFill>
                  <a:srgbClr val="FF0000"/>
                </a:solidFill>
              </a:rPr>
              <a:t>&lt;jsp:plugin&gt; </a:t>
            </a:r>
            <a:r>
              <a:rPr lang="en-US"/>
              <a:t>element is replaced by  an </a:t>
            </a:r>
            <a:r>
              <a:rPr lang="en-US">
                <a:solidFill>
                  <a:srgbClr val="FF0000"/>
                </a:solidFill>
              </a:rPr>
              <a:t>&lt;object&gt;  </a:t>
            </a:r>
            <a:r>
              <a:rPr lang="en-US"/>
              <a:t>element in HTML specification.  In general, the attributes to the </a:t>
            </a:r>
            <a:r>
              <a:rPr lang="en-US">
                <a:solidFill>
                  <a:srgbClr val="FF0000"/>
                </a:solidFill>
              </a:rPr>
              <a:t>&lt;jsp:plugin&gt; </a:t>
            </a:r>
            <a:r>
              <a:rPr lang="en-US"/>
              <a:t>element specify whether the object is a bean or an applet, locate the code that will be run, position the object in the browser window, specify an URL from which to download the plug-in software, and pass parameter names and values to the object.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Benefits</a:t>
            </a:r>
            <a:endParaRPr/>
          </a:p>
        </p:txBody>
      </p:sp>
      <p:sp>
        <p:nvSpPr>
          <p:cNvPr id="102" name="Google Shape;102;p15"/>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Clr>
                <a:srgbClr val="9E3611"/>
              </a:buClr>
              <a:buSzPts val="3385"/>
              <a:buFont typeface="Noto Sans Symbols"/>
              <a:buChar char="▪"/>
            </a:pPr>
            <a:r>
              <a:rPr lang="en-US" sz="3982">
                <a:latin typeface="Arial"/>
                <a:ea typeface="Arial"/>
                <a:cs typeface="Arial"/>
                <a:sym typeface="Arial"/>
              </a:rPr>
              <a:t>Content and display logic are separated </a:t>
            </a:r>
            <a:endParaRPr/>
          </a:p>
          <a:p>
            <a:pPr indent="-260092" lvl="0" marL="260092" rtl="0" algn="just">
              <a:lnSpc>
                <a:spcPct val="80000"/>
              </a:lnSpc>
              <a:spcBef>
                <a:spcPts val="2560"/>
              </a:spcBef>
              <a:spcAft>
                <a:spcPts val="0"/>
              </a:spcAft>
              <a:buClr>
                <a:srgbClr val="9E3611"/>
              </a:buClr>
              <a:buSzPts val="3385"/>
              <a:buFont typeface="Noto Sans Symbols"/>
              <a:buChar char="▪"/>
            </a:pPr>
            <a:r>
              <a:rPr lang="en-US" sz="3982">
                <a:latin typeface="Arial"/>
                <a:ea typeface="Arial"/>
                <a:cs typeface="Arial"/>
                <a:sym typeface="Arial"/>
              </a:rPr>
              <a:t>Simplify web application development with JSP, JavaBeans and custom tags</a:t>
            </a:r>
            <a:endParaRPr/>
          </a:p>
          <a:p>
            <a:pPr indent="-260092" lvl="0" marL="260092" rtl="0" algn="just">
              <a:lnSpc>
                <a:spcPct val="80000"/>
              </a:lnSpc>
              <a:spcBef>
                <a:spcPts val="2560"/>
              </a:spcBef>
              <a:spcAft>
                <a:spcPts val="0"/>
              </a:spcAft>
              <a:buClr>
                <a:srgbClr val="9E3611"/>
              </a:buClr>
              <a:buSzPts val="3385"/>
              <a:buFont typeface="Noto Sans Symbols"/>
              <a:buChar char="▪"/>
            </a:pPr>
            <a:r>
              <a:rPr lang="en-US" sz="3982">
                <a:latin typeface="Arial"/>
                <a:ea typeface="Arial"/>
                <a:cs typeface="Arial"/>
                <a:sym typeface="Arial"/>
              </a:rPr>
              <a:t>Supports software reuse through the use of components (JavaBeans, Custom tags)</a:t>
            </a:r>
            <a:endParaRPr/>
          </a:p>
          <a:p>
            <a:pPr indent="-260092" lvl="0" marL="260092" rtl="0" algn="just">
              <a:lnSpc>
                <a:spcPct val="80000"/>
              </a:lnSpc>
              <a:spcBef>
                <a:spcPts val="2560"/>
              </a:spcBef>
              <a:spcAft>
                <a:spcPts val="0"/>
              </a:spcAft>
              <a:buClr>
                <a:srgbClr val="9E3611"/>
              </a:buClr>
              <a:buSzPts val="3385"/>
              <a:buFont typeface="Noto Sans Symbols"/>
              <a:buChar char="▪"/>
            </a:pPr>
            <a:r>
              <a:rPr lang="en-US" sz="3982">
                <a:latin typeface="Arial"/>
                <a:ea typeface="Arial"/>
                <a:cs typeface="Arial"/>
                <a:sym typeface="Arial"/>
              </a:rPr>
              <a:t>Automatic deployment </a:t>
            </a:r>
            <a:endParaRPr/>
          </a:p>
          <a:p>
            <a:pPr indent="-260092" lvl="1" marL="650230" rtl="0" algn="just">
              <a:lnSpc>
                <a:spcPct val="80000"/>
              </a:lnSpc>
              <a:spcBef>
                <a:spcPts val="2276"/>
              </a:spcBef>
              <a:spcAft>
                <a:spcPts val="0"/>
              </a:spcAft>
              <a:buSzPts val="2660"/>
              <a:buChar char="•"/>
            </a:pPr>
            <a:r>
              <a:rPr lang="en-US" sz="3129">
                <a:latin typeface="Arial"/>
                <a:ea typeface="Arial"/>
                <a:cs typeface="Arial"/>
                <a:sym typeface="Arial"/>
              </a:rPr>
              <a:t>Recompile automatically when changes are made to JSP pages</a:t>
            </a:r>
            <a:endParaRPr/>
          </a:p>
          <a:p>
            <a:pPr indent="-260092" lvl="0" marL="260092" rtl="0" algn="just">
              <a:lnSpc>
                <a:spcPct val="80000"/>
              </a:lnSpc>
              <a:spcBef>
                <a:spcPts val="1706"/>
              </a:spcBef>
              <a:spcAft>
                <a:spcPts val="0"/>
              </a:spcAft>
              <a:buClr>
                <a:srgbClr val="9E3611"/>
              </a:buClr>
              <a:buSzPts val="3385"/>
              <a:buFont typeface="Noto Sans Symbols"/>
              <a:buChar char="▪"/>
            </a:pPr>
            <a:r>
              <a:rPr lang="en-US" sz="3982">
                <a:latin typeface="Arial"/>
                <a:ea typeface="Arial"/>
                <a:cs typeface="Arial"/>
                <a:sym typeface="Arial"/>
              </a:rPr>
              <a:t>Easier to author web pages</a:t>
            </a:r>
            <a:endParaRPr/>
          </a:p>
          <a:p>
            <a:pPr indent="-260092" lvl="0" marL="260092" rtl="0" algn="just">
              <a:lnSpc>
                <a:spcPct val="80000"/>
              </a:lnSpc>
              <a:spcBef>
                <a:spcPts val="2560"/>
              </a:spcBef>
              <a:spcAft>
                <a:spcPts val="0"/>
              </a:spcAft>
              <a:buClr>
                <a:srgbClr val="9E3611"/>
              </a:buClr>
              <a:buSzPts val="3385"/>
              <a:buFont typeface="Noto Sans Symbols"/>
              <a:buChar char="▪"/>
            </a:pPr>
            <a:r>
              <a:rPr lang="en-US" sz="3982">
                <a:latin typeface="Arial"/>
                <a:ea typeface="Arial"/>
                <a:cs typeface="Arial"/>
                <a:sym typeface="Arial"/>
              </a:rPr>
              <a:t>Platform-independent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8"/>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JSP implicit variables (cont.)</a:t>
            </a:r>
            <a:endParaRPr/>
          </a:p>
        </p:txBody>
      </p:sp>
      <p:sp>
        <p:nvSpPr>
          <p:cNvPr id="858" name="Google Shape;858;p78"/>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2380"/>
              <a:buFont typeface="Arial"/>
              <a:buChar char="•"/>
            </a:pPr>
            <a:r>
              <a:rPr b="1" lang="en-US">
                <a:solidFill>
                  <a:schemeClr val="accent1"/>
                </a:solidFill>
              </a:rPr>
              <a:t>application: </a:t>
            </a:r>
            <a:r>
              <a:rPr lang="en-US"/>
              <a:t>represents the </a:t>
            </a:r>
            <a:r>
              <a:rPr lang="en-US">
                <a:solidFill>
                  <a:srgbClr val="FF0000"/>
                </a:solidFill>
              </a:rPr>
              <a:t>ServletContext</a:t>
            </a:r>
            <a:r>
              <a:rPr lang="en-US"/>
              <a:t> obtained from servlet configuration object. You can set a attribute by </a:t>
            </a:r>
            <a:r>
              <a:rPr lang="en-US">
                <a:solidFill>
                  <a:srgbClr val="FF0000"/>
                </a:solidFill>
              </a:rPr>
              <a:t>application.setAttribute(key,value)</a:t>
            </a:r>
            <a:r>
              <a:rPr lang="en-US"/>
              <a:t> and get the attribute value by </a:t>
            </a:r>
            <a:r>
              <a:rPr lang="en-US">
                <a:solidFill>
                  <a:srgbClr val="FF0000"/>
                </a:solidFill>
              </a:rPr>
              <a:t>application.getAttribute (key)</a:t>
            </a:r>
            <a:r>
              <a:rPr lang="en-US"/>
              <a:t>. The application object has Application scope. </a:t>
            </a:r>
            <a:endParaRPr/>
          </a:p>
          <a:p>
            <a:pPr indent="-260092" lvl="0" marL="260092" rtl="0" algn="just">
              <a:lnSpc>
                <a:spcPct val="80000"/>
              </a:lnSpc>
              <a:spcBef>
                <a:spcPts val="2560"/>
              </a:spcBef>
              <a:spcAft>
                <a:spcPts val="0"/>
              </a:spcAft>
              <a:buSzPts val="2380"/>
              <a:buFont typeface="Arial"/>
              <a:buChar char="•"/>
            </a:pPr>
            <a:r>
              <a:rPr b="1" lang="en-US">
                <a:solidFill>
                  <a:schemeClr val="accent1"/>
                </a:solidFill>
              </a:rPr>
              <a:t>config:</a:t>
            </a:r>
            <a:r>
              <a:rPr lang="en-US"/>
              <a:t> represents the </a:t>
            </a:r>
            <a:r>
              <a:rPr lang="en-US">
                <a:solidFill>
                  <a:srgbClr val="FF0000"/>
                </a:solidFill>
              </a:rPr>
              <a:t>ServletConfig</a:t>
            </a:r>
            <a:r>
              <a:rPr lang="en-US"/>
              <a:t> for the JSP. The JSP initialization parameters can be read via it. It has a page scope. </a:t>
            </a:r>
            <a:endParaRPr/>
          </a:p>
          <a:p>
            <a:pPr indent="-260092" lvl="0" marL="260092" rtl="0" algn="just">
              <a:lnSpc>
                <a:spcPct val="80000"/>
              </a:lnSpc>
              <a:spcBef>
                <a:spcPts val="2560"/>
              </a:spcBef>
              <a:spcAft>
                <a:spcPts val="0"/>
              </a:spcAft>
              <a:buSzPts val="2380"/>
              <a:buFont typeface="Arial"/>
              <a:buChar char="•"/>
            </a:pPr>
            <a:r>
              <a:rPr b="1" lang="en-US">
                <a:solidFill>
                  <a:schemeClr val="accent1"/>
                </a:solidFill>
              </a:rPr>
              <a:t>page: </a:t>
            </a:r>
            <a:r>
              <a:rPr lang="en-US"/>
              <a:t>synonym for the "this" operator.  Not used often by page authors. </a:t>
            </a:r>
            <a:endParaRPr/>
          </a:p>
          <a:p>
            <a:pPr indent="-260092" lvl="0" marL="260092" rtl="0" algn="just">
              <a:lnSpc>
                <a:spcPct val="80000"/>
              </a:lnSpc>
              <a:spcBef>
                <a:spcPts val="2560"/>
              </a:spcBef>
              <a:spcAft>
                <a:spcPts val="0"/>
              </a:spcAft>
              <a:buSzPts val="2380"/>
              <a:buFont typeface="Arial"/>
              <a:buChar char="•"/>
            </a:pPr>
            <a:r>
              <a:rPr b="1" lang="en-US">
                <a:solidFill>
                  <a:schemeClr val="accent1"/>
                </a:solidFill>
              </a:rPr>
              <a:t>session: </a:t>
            </a:r>
            <a:r>
              <a:rPr lang="en-US"/>
              <a:t>an </a:t>
            </a:r>
            <a:r>
              <a:rPr lang="en-US">
                <a:solidFill>
                  <a:srgbClr val="FF0000"/>
                </a:solidFill>
              </a:rPr>
              <a:t>HttpSession</a:t>
            </a:r>
            <a:r>
              <a:rPr lang="en-US"/>
              <a:t> object with session scope. </a:t>
            </a:r>
            <a:r>
              <a:rPr lang="en-US">
                <a:solidFill>
                  <a:srgbClr val="FF0000"/>
                </a:solidFill>
              </a:rPr>
              <a:t>session.setAttribute(key,data)</a:t>
            </a:r>
            <a:r>
              <a:rPr lang="en-US"/>
              <a:t>; </a:t>
            </a:r>
            <a:r>
              <a:rPr lang="en-US">
                <a:solidFill>
                  <a:srgbClr val="FF0000"/>
                </a:solidFill>
              </a:rPr>
              <a:t>session.getAttribute(key)</a:t>
            </a:r>
            <a:r>
              <a:rPr lang="en-US"/>
              <a:t>, and </a:t>
            </a:r>
            <a:r>
              <a:rPr lang="en-US">
                <a:solidFill>
                  <a:srgbClr val="FF0000"/>
                </a:solidFill>
              </a:rPr>
              <a:t>session.getId()</a:t>
            </a:r>
            <a:r>
              <a:rPr lang="en-US"/>
              <a:t> are examples.</a:t>
            </a:r>
            <a:endParaRPr/>
          </a:p>
          <a:p>
            <a:pPr indent="-260092" lvl="0" marL="260092" rtl="0" algn="just">
              <a:lnSpc>
                <a:spcPct val="80000"/>
              </a:lnSpc>
              <a:spcBef>
                <a:spcPts val="2560"/>
              </a:spcBef>
              <a:spcAft>
                <a:spcPts val="0"/>
              </a:spcAft>
              <a:buSzPts val="2380"/>
              <a:buFont typeface="Arial"/>
              <a:buChar char="•"/>
            </a:pPr>
            <a:r>
              <a:rPr lang="en-US"/>
              <a:t>These implicit objects are only visible within the system generated </a:t>
            </a:r>
            <a:r>
              <a:rPr lang="en-US">
                <a:solidFill>
                  <a:srgbClr val="FF0000"/>
                </a:solidFill>
              </a:rPr>
              <a:t>_jspService() </a:t>
            </a:r>
            <a:r>
              <a:rPr lang="en-US"/>
              <a:t>method.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9"/>
          <p:cNvSpPr txBox="1"/>
          <p:nvPr>
            <p:ph type="ctrTitle"/>
          </p:nvPr>
        </p:nvSpPr>
        <p:spPr>
          <a:xfrm>
            <a:off x="1121664" y="2036939"/>
            <a:ext cx="10799403" cy="4317594"/>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C00000"/>
              </a:buClr>
              <a:buSzPts val="4400"/>
              <a:buFont typeface="Gill Sans"/>
              <a:buNone/>
            </a:pPr>
            <a:r>
              <a:rPr lang="en-US"/>
              <a:t>JSP CUSTOMIZED TAG</a:t>
            </a:r>
            <a:endParaRPr/>
          </a:p>
        </p:txBody>
      </p:sp>
      <p:pic>
        <p:nvPicPr>
          <p:cNvPr id="865" name="Google Shape;865;p79"/>
          <p:cNvPicPr preferRelativeResize="0"/>
          <p:nvPr/>
        </p:nvPicPr>
        <p:blipFill rotWithShape="1">
          <a:blip r:embed="rId3">
            <a:alphaModFix/>
          </a:blip>
          <a:srcRect b="0" l="0" r="0" t="0"/>
          <a:stretch/>
        </p:blipFill>
        <p:spPr>
          <a:xfrm>
            <a:off x="7112000" y="5029200"/>
            <a:ext cx="3251200" cy="346794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0"/>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Custom Tag Library</a:t>
            </a:r>
            <a:endParaRPr/>
          </a:p>
        </p:txBody>
      </p:sp>
      <p:sp>
        <p:nvSpPr>
          <p:cNvPr id="872" name="Google Shape;872;p80"/>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A custom tag library feature allows JSP developers to define their own reusable custom tags. Customized tags are stored in tag libraries called </a:t>
            </a:r>
            <a:r>
              <a:rPr i="1" lang="en-US"/>
              <a:t>taglibs</a:t>
            </a:r>
            <a:r>
              <a:rPr lang="en-US"/>
              <a:t>. The advantages of custom tags are as follows:</a:t>
            </a:r>
            <a:endParaRPr/>
          </a:p>
          <a:p>
            <a:pPr indent="-260091" lvl="1" marL="650230" rtl="0" algn="just">
              <a:lnSpc>
                <a:spcPct val="90000"/>
              </a:lnSpc>
              <a:spcBef>
                <a:spcPts val="2276"/>
              </a:spcBef>
              <a:spcAft>
                <a:spcPts val="0"/>
              </a:spcAft>
              <a:buSzPts val="2176"/>
              <a:buFont typeface="Arial"/>
              <a:buChar char="•"/>
            </a:pPr>
            <a:r>
              <a:rPr lang="en-US" sz="2560"/>
              <a:t>Separates HTML page authoring from Java programming. </a:t>
            </a:r>
            <a:endParaRPr/>
          </a:p>
          <a:p>
            <a:pPr indent="-260091" lvl="1" marL="650230" rtl="0" algn="just">
              <a:lnSpc>
                <a:spcPct val="90000"/>
              </a:lnSpc>
              <a:spcBef>
                <a:spcPts val="1422"/>
              </a:spcBef>
              <a:spcAft>
                <a:spcPts val="0"/>
              </a:spcAft>
              <a:buSzPts val="2176"/>
              <a:buFont typeface="Arial"/>
              <a:buChar char="•"/>
            </a:pPr>
            <a:r>
              <a:rPr lang="en-US" sz="2560"/>
              <a:t>Encapsulates complex Java code behind the tag interface that makes it easy to reuse.</a:t>
            </a:r>
            <a:endParaRPr/>
          </a:p>
          <a:p>
            <a:pPr indent="-260091" lvl="1" marL="650230" rtl="0" algn="just">
              <a:lnSpc>
                <a:spcPct val="90000"/>
              </a:lnSpc>
              <a:spcBef>
                <a:spcPts val="1422"/>
              </a:spcBef>
              <a:spcAft>
                <a:spcPts val="0"/>
              </a:spcAft>
              <a:buSzPts val="2176"/>
              <a:buFont typeface="Arial"/>
              <a:buChar char="•"/>
            </a:pPr>
            <a:r>
              <a:rPr lang="en-US" sz="2560"/>
              <a:t>Easy to maintain because any change of tag implementation will not result in any change of the tag application.</a:t>
            </a:r>
            <a:endParaRPr/>
          </a:p>
          <a:p>
            <a:pPr indent="-260092" lvl="0" marL="260092" rtl="0" algn="just">
              <a:lnSpc>
                <a:spcPct val="90000"/>
              </a:lnSpc>
              <a:spcBef>
                <a:spcPts val="1706"/>
              </a:spcBef>
              <a:spcAft>
                <a:spcPts val="0"/>
              </a:spcAft>
              <a:buSzPts val="2380"/>
              <a:buFont typeface="Arial"/>
              <a:buChar char="•"/>
            </a:pPr>
            <a:r>
              <a:rPr lang="en-US"/>
              <a:t>In order to make custom tags work, there must be a XML descriptor file to map the tag to its implementation class file, called the </a:t>
            </a:r>
            <a:r>
              <a:rPr lang="en-US">
                <a:solidFill>
                  <a:srgbClr val="FF0000"/>
                </a:solidFill>
              </a:rPr>
              <a:t>tag handler class</a:t>
            </a:r>
            <a:r>
              <a:rPr lang="en-US"/>
              <a:t>; there must also be a </a:t>
            </a:r>
            <a:r>
              <a:rPr lang="en-US">
                <a:solidFill>
                  <a:srgbClr val="FF0000"/>
                </a:solidFill>
              </a:rPr>
              <a:t>Java tag handler class</a:t>
            </a:r>
            <a:r>
              <a:rPr lang="en-US"/>
              <a:t>. Of course, the custom defined tag is used in a JSP file. Figure 4.4 shows the relations among these three files. </a:t>
            </a:r>
            <a:endParaRPr/>
          </a:p>
          <a:p>
            <a:pPr indent="-260091" lvl="1" marL="650230" rtl="0" algn="just">
              <a:lnSpc>
                <a:spcPct val="90000"/>
              </a:lnSpc>
              <a:spcBef>
                <a:spcPts val="2276"/>
              </a:spcBef>
              <a:spcAft>
                <a:spcPts val="0"/>
              </a:spcAft>
              <a:buSzPts val="2417"/>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1"/>
          <p:cNvSpPr txBox="1"/>
          <p:nvPr>
            <p:ph type="title"/>
          </p:nvPr>
        </p:nvSpPr>
        <p:spPr>
          <a:xfrm>
            <a:off x="659109" y="0"/>
            <a:ext cx="12326400" cy="16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800"/>
              <a:buFont typeface="Gill Sans"/>
              <a:buNone/>
            </a:pPr>
            <a:r>
              <a:rPr lang="en-US"/>
              <a:t>Custom Tag Library</a:t>
            </a:r>
            <a:endParaRPr/>
          </a:p>
        </p:txBody>
      </p:sp>
      <p:pic>
        <p:nvPicPr>
          <p:cNvPr id="879" name="Google Shape;879;p81"/>
          <p:cNvPicPr preferRelativeResize="0"/>
          <p:nvPr/>
        </p:nvPicPr>
        <p:blipFill>
          <a:blip r:embed="rId3">
            <a:alphaModFix/>
          </a:blip>
          <a:stretch>
            <a:fillRect/>
          </a:stretch>
        </p:blipFill>
        <p:spPr>
          <a:xfrm>
            <a:off x="1697825" y="1836400"/>
            <a:ext cx="9790726" cy="73430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2"/>
          <p:cNvSpPr/>
          <p:nvPr/>
        </p:nvSpPr>
        <p:spPr>
          <a:xfrm>
            <a:off x="0" y="-243143"/>
            <a:ext cx="184731" cy="486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560">
              <a:solidFill>
                <a:schemeClr val="dk1"/>
              </a:solidFill>
              <a:latin typeface="Rockwell"/>
              <a:ea typeface="Rockwell"/>
              <a:cs typeface="Rockwell"/>
              <a:sym typeface="Rockwell"/>
            </a:endParaRPr>
          </a:p>
        </p:txBody>
      </p:sp>
      <p:sp>
        <p:nvSpPr>
          <p:cNvPr id="886" name="Google Shape;886;p82"/>
          <p:cNvSpPr/>
          <p:nvPr/>
        </p:nvSpPr>
        <p:spPr>
          <a:xfrm>
            <a:off x="5418667" y="9014480"/>
            <a:ext cx="3793067" cy="48628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60">
                <a:solidFill>
                  <a:schemeClr val="dk1"/>
                </a:solidFill>
                <a:latin typeface="Times New Roman"/>
                <a:ea typeface="Times New Roman"/>
                <a:cs typeface="Times New Roman"/>
                <a:sym typeface="Times New Roman"/>
              </a:rPr>
              <a:t>Custom Tag Library</a:t>
            </a:r>
            <a:endParaRPr/>
          </a:p>
        </p:txBody>
      </p:sp>
      <p:pic>
        <p:nvPicPr>
          <p:cNvPr id="887" name="Google Shape;887;p82"/>
          <p:cNvPicPr preferRelativeResize="0"/>
          <p:nvPr/>
        </p:nvPicPr>
        <p:blipFill>
          <a:blip r:embed="rId3">
            <a:alphaModFix/>
          </a:blip>
          <a:stretch>
            <a:fillRect/>
          </a:stretch>
        </p:blipFill>
        <p:spPr>
          <a:xfrm>
            <a:off x="1426650" y="243150"/>
            <a:ext cx="10539699" cy="87096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3"/>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Tag implementation class</a:t>
            </a:r>
            <a:endParaRPr/>
          </a:p>
        </p:txBody>
      </p:sp>
      <p:sp>
        <p:nvSpPr>
          <p:cNvPr id="894" name="Google Shape;894;p83"/>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t>First, let’s discuss the </a:t>
            </a:r>
            <a:r>
              <a:rPr i="1" lang="en-US">
                <a:solidFill>
                  <a:srgbClr val="FF0000"/>
                </a:solidFill>
              </a:rPr>
              <a:t>WelcomeTag</a:t>
            </a:r>
            <a:r>
              <a:rPr lang="en-US"/>
              <a:t> tag handler class which just displays “Welcome!” The file is saved in </a:t>
            </a:r>
            <a:r>
              <a:rPr i="1" lang="en-US"/>
              <a:t>webapps\tagLib\myLib\WelcomeTag.java</a:t>
            </a:r>
            <a:r>
              <a:rPr lang="en-US"/>
              <a:t> in Tomcat where </a:t>
            </a:r>
            <a:r>
              <a:rPr i="1" lang="en-US"/>
              <a:t>taglib</a:t>
            </a:r>
            <a:r>
              <a:rPr lang="en-US"/>
              <a:t> is this Web application root directory.</a:t>
            </a:r>
            <a:endParaRPr/>
          </a:p>
        </p:txBody>
      </p:sp>
      <p:sp>
        <p:nvSpPr>
          <p:cNvPr id="895" name="Google Shape;895;p83"/>
          <p:cNvSpPr/>
          <p:nvPr/>
        </p:nvSpPr>
        <p:spPr>
          <a:xfrm>
            <a:off x="1408853" y="4660053"/>
            <a:ext cx="10403840" cy="2817707"/>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560"/>
              <a:buFont typeface="Rockwell"/>
              <a:buNone/>
            </a:pPr>
            <a:r>
              <a:t/>
            </a:r>
            <a:endParaRPr sz="2560">
              <a:solidFill>
                <a:srgbClr val="0070C0"/>
              </a:solidFill>
              <a:latin typeface="Rockwell"/>
              <a:ea typeface="Rockwell"/>
              <a:cs typeface="Rockwell"/>
              <a:sym typeface="Rockwell"/>
            </a:endParaRPr>
          </a:p>
          <a:p>
            <a:pPr indent="0" lvl="0" marL="0" marR="0" rtl="0" algn="l">
              <a:lnSpc>
                <a:spcPct val="90000"/>
              </a:lnSpc>
              <a:spcBef>
                <a:spcPts val="0"/>
              </a:spcBef>
              <a:spcAft>
                <a:spcPts val="0"/>
              </a:spcAft>
              <a:buClr>
                <a:srgbClr val="0070C0"/>
              </a:buClr>
              <a:buSzPts val="2560"/>
              <a:buFont typeface="Rockwell"/>
              <a:buNone/>
            </a:pPr>
            <a:r>
              <a:rPr lang="en-US" sz="2560">
                <a:solidFill>
                  <a:srgbClr val="0070C0"/>
                </a:solidFill>
                <a:latin typeface="Rockwell"/>
                <a:ea typeface="Rockwell"/>
                <a:cs typeface="Rockwell"/>
                <a:sym typeface="Rockwell"/>
              </a:rPr>
              <a:t>package myLib;</a:t>
            </a:r>
            <a:endParaRPr/>
          </a:p>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import javax.servlet.jsp.*;</a:t>
            </a:r>
            <a:endParaRPr/>
          </a:p>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import javax.servlet.jsp.tagext.*;</a:t>
            </a:r>
            <a:endParaRPr/>
          </a:p>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import java.io.*;</a:t>
            </a:r>
            <a:endParaRPr/>
          </a:p>
          <a:p>
            <a:pPr indent="0" lvl="0" marL="0" marR="0" rtl="0" algn="l">
              <a:lnSpc>
                <a:spcPct val="90000"/>
              </a:lnSpc>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public class WelcomeTag implements TagSupport {</a:t>
            </a:r>
            <a:endParaRPr/>
          </a:p>
          <a:p>
            <a:pPr indent="0" lvl="0" marL="0" marR="0" rtl="0" algn="l">
              <a:lnSpc>
                <a:spcPct val="90000"/>
              </a:lnSpc>
              <a:spcBef>
                <a:spcPts val="0"/>
              </a:spcBef>
              <a:spcAft>
                <a:spcPts val="0"/>
              </a:spcAft>
              <a:buClr>
                <a:schemeClr val="dk1"/>
              </a:buClr>
              <a:buSzPts val="2560"/>
              <a:buFont typeface="Rockwell"/>
              <a:buNone/>
            </a:pPr>
            <a:r>
              <a:t/>
            </a:r>
            <a:endParaRPr sz="2560">
              <a:solidFill>
                <a:schemeClr val="dk1"/>
              </a:solidFill>
              <a:latin typeface="Rockwell"/>
              <a:ea typeface="Rockwell"/>
              <a:cs typeface="Rockwell"/>
              <a:sym typeface="Rockwell"/>
            </a:endParaRPr>
          </a:p>
          <a:p>
            <a:pPr indent="0" lvl="0" marL="0" marR="0" rtl="0" algn="l">
              <a:lnSpc>
                <a:spcPct val="90000"/>
              </a:lnSpc>
              <a:spcBef>
                <a:spcPts val="0"/>
              </a:spcBef>
              <a:spcAft>
                <a:spcPts val="0"/>
              </a:spcAft>
              <a:buClr>
                <a:schemeClr val="dk1"/>
              </a:buClr>
              <a:buSzPts val="2560"/>
              <a:buFont typeface="Rockwell"/>
              <a:buNone/>
            </a:pPr>
            <a:r>
              <a:rPr lang="en-US" sz="2560">
                <a:solidFill>
                  <a:schemeClr val="dk1"/>
                </a:solidFill>
                <a:latin typeface="Rockwell"/>
                <a:ea typeface="Rockwell"/>
                <a:cs typeface="Rockwell"/>
                <a:sym typeface="Rockwell"/>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4"/>
          <p:cNvSpPr txBox="1"/>
          <p:nvPr>
            <p:ph type="title"/>
          </p:nvPr>
        </p:nvSpPr>
        <p:spPr>
          <a:xfrm>
            <a:off x="975360" y="152401"/>
            <a:ext cx="11054080" cy="1447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Tag implementation class (cont.)</a:t>
            </a:r>
            <a:endParaRPr/>
          </a:p>
        </p:txBody>
      </p:sp>
      <p:sp>
        <p:nvSpPr>
          <p:cNvPr id="902" name="Google Shape;902;p84"/>
          <p:cNvSpPr/>
          <p:nvPr/>
        </p:nvSpPr>
        <p:spPr>
          <a:xfrm>
            <a:off x="1300480" y="1828800"/>
            <a:ext cx="9970347" cy="7274560"/>
          </a:xfrm>
          <a:prstGeom prst="verticalScroll">
            <a:avLst>
              <a:gd fmla="val 12500" name="adj"/>
            </a:avLst>
          </a:prstGeom>
          <a:gradFill>
            <a:gsLst>
              <a:gs pos="0">
                <a:srgbClr val="FFFF66"/>
              </a:gs>
              <a:gs pos="100000">
                <a:srgbClr val="CC6600"/>
              </a:gs>
            </a:gsLst>
            <a:lin ang="27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public int doStartTag() throws JspException</a:t>
            </a:r>
            <a:endParaRPr sz="2560">
              <a:solidFill>
                <a:schemeClr val="dk1"/>
              </a:solidFill>
              <a:latin typeface="Rockwell"/>
              <a:ea typeface="Rockwell"/>
              <a:cs typeface="Rockwell"/>
              <a:sym typeface="Rockwell"/>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try</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JspWriter out = pageContext.getOut();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out.print(“ Welcome!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catch(Exception e)</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throw new JspException("error");</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return SKIP_BODY;</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   </a:t>
            </a:r>
            <a:endParaRPr sz="2560">
              <a:solidFill>
                <a:schemeClr val="dk1"/>
              </a:solidFill>
              <a:latin typeface="Rockwell"/>
              <a:ea typeface="Rockwell"/>
              <a:cs typeface="Rockwell"/>
              <a:sym typeface="Rockwell"/>
            </a:endParaRPr>
          </a:p>
          <a:p>
            <a:pPr indent="0" lvl="0" marL="0" marR="0" rtl="0" algn="l">
              <a:lnSpc>
                <a:spcPct val="80000"/>
              </a:lnSpc>
              <a:spcBef>
                <a:spcPts val="0"/>
              </a:spcBef>
              <a:spcAft>
                <a:spcPts val="0"/>
              </a:spcAft>
              <a:buNone/>
            </a:pPr>
            <a:r>
              <a:rPr lang="en-US" sz="2560">
                <a:solidFill>
                  <a:schemeClr val="dk1"/>
                </a:solidFill>
                <a:latin typeface="Rockwell"/>
                <a:ea typeface="Rockwell"/>
                <a:cs typeface="Rockwell"/>
                <a:sym typeface="Rockwell"/>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5"/>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Tag implementation class (cont.)</a:t>
            </a:r>
            <a:endParaRPr/>
          </a:p>
        </p:txBody>
      </p:sp>
      <p:sp>
        <p:nvSpPr>
          <p:cNvPr id="909" name="Google Shape;909;p85"/>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040"/>
              <a:buFont typeface="Arial"/>
              <a:buChar char="•"/>
            </a:pPr>
            <a:r>
              <a:rPr lang="en-US" sz="2400"/>
              <a:t>The container invokes the </a:t>
            </a:r>
            <a:r>
              <a:rPr lang="en-US" sz="2400">
                <a:solidFill>
                  <a:srgbClr val="FF0000"/>
                </a:solidFill>
              </a:rPr>
              <a:t>doStartTag() </a:t>
            </a:r>
            <a:r>
              <a:rPr lang="en-US" sz="2400"/>
              <a:t>when the start-tag is encountered.  It is processed in the same way as the Java Simple API for XML parser (SAX) handles XML tag elements.  </a:t>
            </a:r>
            <a:endParaRPr/>
          </a:p>
          <a:p>
            <a:pPr indent="-260092" lvl="0" marL="260092" rtl="0" algn="just">
              <a:lnSpc>
                <a:spcPct val="90000"/>
              </a:lnSpc>
              <a:spcBef>
                <a:spcPts val="2560"/>
              </a:spcBef>
              <a:spcAft>
                <a:spcPts val="0"/>
              </a:spcAft>
              <a:buSzPts val="2040"/>
              <a:buFont typeface="Arial"/>
              <a:buChar char="•"/>
            </a:pPr>
            <a:r>
              <a:rPr lang="en-US" sz="2400"/>
              <a:t>Next, let’s look at the application of this </a:t>
            </a:r>
            <a:r>
              <a:rPr i="1" lang="en-US" sz="2400">
                <a:solidFill>
                  <a:srgbClr val="FF0000"/>
                </a:solidFill>
              </a:rPr>
              <a:t>welcome</a:t>
            </a:r>
            <a:r>
              <a:rPr lang="en-US" sz="2400"/>
              <a:t> tag used in the </a:t>
            </a:r>
            <a:r>
              <a:rPr i="1" lang="en-US" sz="2400"/>
              <a:t>webapps\tagLib\myFirst.jsp</a:t>
            </a:r>
            <a:endParaRPr sz="2400"/>
          </a:p>
          <a:p>
            <a:pPr indent="-260092" lvl="0" marL="260092" rtl="0" algn="just">
              <a:lnSpc>
                <a:spcPct val="90000"/>
              </a:lnSpc>
              <a:spcBef>
                <a:spcPts val="2560"/>
              </a:spcBef>
              <a:spcAft>
                <a:spcPts val="0"/>
              </a:spcAft>
              <a:buSzPts val="2040"/>
              <a:buFont typeface="Arial"/>
              <a:buChar char="•"/>
            </a:pPr>
            <a:r>
              <a:rPr lang="en-US" sz="2400"/>
              <a:t>This JSP specifies the location of the </a:t>
            </a:r>
            <a:r>
              <a:rPr i="1" lang="en-US" sz="2400">
                <a:solidFill>
                  <a:srgbClr val="FF0000"/>
                </a:solidFill>
              </a:rPr>
              <a:t>myLib.tld</a:t>
            </a:r>
            <a:r>
              <a:rPr lang="en-US" sz="2400">
                <a:solidFill>
                  <a:srgbClr val="FF0000"/>
                </a:solidFill>
              </a:rPr>
              <a:t> </a:t>
            </a:r>
            <a:r>
              <a:rPr lang="en-US" sz="2400"/>
              <a:t>file which maps the definition of </a:t>
            </a:r>
            <a:r>
              <a:rPr i="1" lang="en-US" sz="2400"/>
              <a:t>Welcome</a:t>
            </a:r>
            <a:r>
              <a:rPr lang="en-US" sz="2400"/>
              <a:t> custom tag to its </a:t>
            </a:r>
            <a:endParaRPr sz="2400"/>
          </a:p>
          <a:p>
            <a:pPr indent="-260092" lvl="0" marL="260092" rtl="0" algn="just">
              <a:lnSpc>
                <a:spcPct val="90000"/>
              </a:lnSpc>
              <a:spcBef>
                <a:spcPts val="2560"/>
              </a:spcBef>
              <a:spcAft>
                <a:spcPts val="0"/>
              </a:spcAft>
              <a:buSzPts val="2040"/>
              <a:buFont typeface="Arial"/>
              <a:buChar char="•"/>
            </a:pPr>
            <a:r>
              <a:rPr lang="en-US" sz="2400"/>
              <a:t>WelcomeTag tag handler class file. The prefix attribute in the </a:t>
            </a:r>
            <a:r>
              <a:rPr i="1" lang="en-US" sz="2400">
                <a:solidFill>
                  <a:srgbClr val="FF0000"/>
                </a:solidFill>
              </a:rPr>
              <a:t>taglib</a:t>
            </a:r>
            <a:r>
              <a:rPr lang="en-US" sz="2400"/>
              <a:t> directive plays a role of “namespace”. When this  </a:t>
            </a:r>
            <a:r>
              <a:rPr b="1" i="1" lang="en-US" sz="2400"/>
              <a:t>myFirst.jsp</a:t>
            </a:r>
            <a:r>
              <a:rPr lang="en-US" sz="2400"/>
              <a:t> file is browsed the word “Welcome!” is displayed on the browser screen.</a:t>
            </a:r>
            <a:endParaRPr/>
          </a:p>
        </p:txBody>
      </p:sp>
      <p:sp>
        <p:nvSpPr>
          <p:cNvPr id="910" name="Google Shape;910;p85"/>
          <p:cNvSpPr/>
          <p:nvPr/>
        </p:nvSpPr>
        <p:spPr>
          <a:xfrm>
            <a:off x="1620329" y="6324861"/>
            <a:ext cx="10403840" cy="2709333"/>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560"/>
              <a:buFont typeface="Rockwell"/>
              <a:buNone/>
            </a:pPr>
            <a:r>
              <a:t/>
            </a:r>
            <a:endParaRPr sz="2560">
              <a:solidFill>
                <a:srgbClr val="0070C0"/>
              </a:solidFill>
              <a:latin typeface="Rockwell"/>
              <a:ea typeface="Rockwell"/>
              <a:cs typeface="Rockwell"/>
              <a:sym typeface="Rockwell"/>
            </a:endParaRPr>
          </a:p>
          <a:p>
            <a:pPr indent="0" lvl="0" marL="0" marR="0" rtl="0" algn="l">
              <a:lnSpc>
                <a:spcPct val="90000"/>
              </a:lnSpc>
              <a:spcBef>
                <a:spcPts val="853"/>
              </a:spcBef>
              <a:spcAft>
                <a:spcPts val="0"/>
              </a:spcAft>
              <a:buNone/>
            </a:pPr>
            <a:r>
              <a:rPr lang="en-US" sz="2560">
                <a:solidFill>
                  <a:schemeClr val="dk1"/>
                </a:solidFill>
                <a:latin typeface="Rockwell"/>
                <a:ea typeface="Rockwell"/>
                <a:cs typeface="Rockwell"/>
                <a:sym typeface="Rockwell"/>
              </a:rPr>
              <a:t>&lt;%@ taglib prefix="test" uri="/WEB-INF/myLib.tld" %&gt;</a:t>
            </a:r>
            <a:endParaRPr/>
          </a:p>
          <a:p>
            <a:pPr indent="0" lvl="0" marL="0" marR="0" rtl="0" algn="l">
              <a:lnSpc>
                <a:spcPct val="90000"/>
              </a:lnSpc>
              <a:spcBef>
                <a:spcPts val="1706"/>
              </a:spcBef>
              <a:spcAft>
                <a:spcPts val="0"/>
              </a:spcAft>
              <a:buNone/>
            </a:pPr>
            <a:r>
              <a:rPr lang="en-US" sz="2560">
                <a:solidFill>
                  <a:schemeClr val="dk1"/>
                </a:solidFill>
                <a:latin typeface="Rockwell"/>
                <a:ea typeface="Rockwell"/>
                <a:cs typeface="Rockwell"/>
                <a:sym typeface="Rockwell"/>
              </a:rPr>
              <a:t>&lt;html&gt;&lt;body&gt;</a:t>
            </a:r>
            <a:endParaRPr/>
          </a:p>
          <a:p>
            <a:pPr indent="0" lvl="0" marL="0" marR="0" rtl="0" algn="l">
              <a:lnSpc>
                <a:spcPct val="90000"/>
              </a:lnSpc>
              <a:spcBef>
                <a:spcPts val="1706"/>
              </a:spcBef>
              <a:spcAft>
                <a:spcPts val="0"/>
              </a:spcAft>
              <a:buNone/>
            </a:pPr>
            <a:r>
              <a:rPr lang="en-US" sz="2560">
                <a:solidFill>
                  <a:schemeClr val="dk1"/>
                </a:solidFill>
                <a:latin typeface="Rockwell"/>
                <a:ea typeface="Rockwell"/>
                <a:cs typeface="Rockwell"/>
                <a:sym typeface="Rockwell"/>
              </a:rPr>
              <a:t>&lt;</a:t>
            </a:r>
            <a:r>
              <a:rPr lang="en-US" sz="2560">
                <a:solidFill>
                  <a:srgbClr val="C00000"/>
                </a:solidFill>
                <a:latin typeface="Rockwell"/>
                <a:ea typeface="Rockwell"/>
                <a:cs typeface="Rockwell"/>
                <a:sym typeface="Rockwell"/>
              </a:rPr>
              <a:t>test:</a:t>
            </a:r>
            <a:r>
              <a:rPr lang="en-US" sz="2560">
                <a:solidFill>
                  <a:schemeClr val="accent1"/>
                </a:solidFill>
                <a:latin typeface="Rockwell"/>
                <a:ea typeface="Rockwell"/>
                <a:cs typeface="Rockwell"/>
                <a:sym typeface="Rockwell"/>
              </a:rPr>
              <a:t>welcome</a:t>
            </a:r>
            <a:r>
              <a:rPr lang="en-US" sz="2560">
                <a:solidFill>
                  <a:schemeClr val="dk1"/>
                </a:solidFill>
                <a:latin typeface="Rockwell"/>
                <a:ea typeface="Rockwell"/>
                <a:cs typeface="Rockwell"/>
                <a:sym typeface="Rockwell"/>
              </a:rPr>
              <a:t>/&gt;  </a:t>
            </a:r>
            <a:endParaRPr/>
          </a:p>
          <a:p>
            <a:pPr indent="0" lvl="0" marL="0" marR="0" rtl="0" algn="l">
              <a:lnSpc>
                <a:spcPct val="90000"/>
              </a:lnSpc>
              <a:spcBef>
                <a:spcPts val="1706"/>
              </a:spcBef>
              <a:spcAft>
                <a:spcPts val="0"/>
              </a:spcAft>
              <a:buNone/>
            </a:pPr>
            <a:r>
              <a:rPr lang="en-US" sz="2560">
                <a:solidFill>
                  <a:schemeClr val="dk1"/>
                </a:solidFill>
                <a:latin typeface="Rockwell"/>
                <a:ea typeface="Rockwell"/>
                <a:cs typeface="Rockwell"/>
                <a:sym typeface="Rockwell"/>
              </a:rPr>
              <a:t>&lt;/body&gt;&lt;/html&gt;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6"/>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Tag implementation class (cont.)</a:t>
            </a:r>
            <a:endParaRPr/>
          </a:p>
        </p:txBody>
      </p:sp>
      <p:sp>
        <p:nvSpPr>
          <p:cNvPr id="917" name="Google Shape;917;p86"/>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2380"/>
              <a:buFont typeface="Arial"/>
              <a:buChar char="•"/>
            </a:pPr>
            <a:r>
              <a:rPr lang="en-US"/>
              <a:t>The </a:t>
            </a:r>
            <a:r>
              <a:rPr i="1" lang="en-US"/>
              <a:t>webapps\tagLib\WEB-INF\myLib.tld </a:t>
            </a:r>
            <a:r>
              <a:rPr lang="en-US"/>
              <a:t>defines the</a:t>
            </a:r>
            <a:r>
              <a:rPr i="1" lang="en-US"/>
              <a:t> welcome </a:t>
            </a:r>
            <a:r>
              <a:rPr lang="en-US"/>
              <a:t>tag and</a:t>
            </a:r>
            <a:r>
              <a:rPr i="1" lang="en-US"/>
              <a:t> </a:t>
            </a:r>
            <a:r>
              <a:rPr lang="en-US"/>
              <a:t>maps the </a:t>
            </a:r>
            <a:r>
              <a:rPr i="1" lang="en-US"/>
              <a:t>welcome</a:t>
            </a:r>
            <a:r>
              <a:rPr lang="en-US"/>
              <a:t> tag name to its tag handler class</a:t>
            </a:r>
            <a:r>
              <a:rPr i="1" lang="en-US"/>
              <a:t> myLab.Welcome.class.</a:t>
            </a:r>
            <a:endParaRPr/>
          </a:p>
        </p:txBody>
      </p:sp>
      <p:sp>
        <p:nvSpPr>
          <p:cNvPr id="918" name="Google Shape;918;p86"/>
          <p:cNvSpPr/>
          <p:nvPr/>
        </p:nvSpPr>
        <p:spPr>
          <a:xfrm>
            <a:off x="1192107" y="3124200"/>
            <a:ext cx="10837333" cy="6119706"/>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560"/>
              <a:buFont typeface="Rockwell"/>
              <a:buNone/>
            </a:pPr>
            <a:r>
              <a:t/>
            </a:r>
            <a:endParaRPr sz="2560">
              <a:solidFill>
                <a:srgbClr val="0070C0"/>
              </a:solidFill>
              <a:latin typeface="Rockwell"/>
              <a:ea typeface="Rockwell"/>
              <a:cs typeface="Rockwell"/>
              <a:sym typeface="Rockwell"/>
            </a:endParaRPr>
          </a:p>
          <a:p>
            <a:pPr indent="0" lvl="0" marL="0" marR="0" rtl="0" algn="l">
              <a:lnSpc>
                <a:spcPct val="80000"/>
              </a:lnSpc>
              <a:spcBef>
                <a:spcPts val="427"/>
              </a:spcBef>
              <a:spcAft>
                <a:spcPts val="0"/>
              </a:spcAft>
              <a:buNone/>
            </a:pPr>
            <a:r>
              <a:t/>
            </a:r>
            <a:endParaRPr sz="2560">
              <a:solidFill>
                <a:schemeClr val="dk1"/>
              </a:solidFill>
              <a:latin typeface="Rockwell"/>
              <a:ea typeface="Rockwell"/>
              <a:cs typeface="Rockwell"/>
              <a:sym typeface="Rockwell"/>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&lt;!DOCTYPE </a:t>
            </a:r>
            <a:r>
              <a:rPr lang="en-US" sz="2560">
                <a:solidFill>
                  <a:srgbClr val="FF0000"/>
                </a:solidFill>
                <a:latin typeface="Rockwell"/>
                <a:ea typeface="Rockwell"/>
                <a:cs typeface="Rockwell"/>
                <a:sym typeface="Rockwell"/>
              </a:rPr>
              <a:t>taglib</a:t>
            </a:r>
            <a:endParaRPr sz="2560">
              <a:solidFill>
                <a:srgbClr val="FF0000"/>
              </a:solidFill>
              <a:latin typeface="Rockwell"/>
              <a:ea typeface="Rockwell"/>
              <a:cs typeface="Rockwell"/>
              <a:sym typeface="Rockwell"/>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PUBLIC "-//Sun Microsystems, Inc.//DTD JSP Tag Library 1.2//EN"</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"http://java.sun.com/j2ee/dtd/web-jsptaglibrary_1_2.dtd"&gt;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&lt;</a:t>
            </a:r>
            <a:r>
              <a:rPr lang="en-US" sz="2560">
                <a:solidFill>
                  <a:srgbClr val="0070C0"/>
                </a:solidFill>
                <a:latin typeface="Rockwell"/>
                <a:ea typeface="Rockwell"/>
                <a:cs typeface="Rockwell"/>
                <a:sym typeface="Rockwell"/>
              </a:rPr>
              <a:t>taglib</a:t>
            </a:r>
            <a:r>
              <a:rPr lang="en-US" sz="2560">
                <a:solidFill>
                  <a:schemeClr val="dk1"/>
                </a:solidFill>
                <a:latin typeface="Rockwell"/>
                <a:ea typeface="Rockwell"/>
                <a:cs typeface="Rockwell"/>
                <a:sym typeface="Rockwell"/>
              </a:rPr>
              <a:t>&gt;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 INFO ABOUT THIS LIBRARY --&gt;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&lt;tlib-version&gt;1.0&lt;/tlib-version&gt;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&lt;jsp-version&gt;1.2&lt;/jsp-version&gt;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&lt;short-name&gt;myLib&lt;/short-name&gt;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 GREET TAG --&gt;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&lt;tag&gt;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&lt;name&gt;welcome&lt;/name&gt;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&lt;tag-class&gt;myLib.WelcomeTag&lt;/tag-class&gt;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&lt;body-content&gt;empty&lt;/body-content&gt;</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	&lt;/tag&gt;	</a:t>
            </a:r>
            <a:endParaRPr/>
          </a:p>
          <a:p>
            <a:pPr indent="0" lvl="0" marL="0" marR="0" rtl="0" algn="l">
              <a:lnSpc>
                <a:spcPct val="80000"/>
              </a:lnSpc>
              <a:spcBef>
                <a:spcPts val="854"/>
              </a:spcBef>
              <a:spcAft>
                <a:spcPts val="0"/>
              </a:spcAft>
              <a:buNone/>
            </a:pPr>
            <a:r>
              <a:rPr lang="en-US" sz="2560">
                <a:solidFill>
                  <a:schemeClr val="dk1"/>
                </a:solidFill>
                <a:latin typeface="Rockwell"/>
                <a:ea typeface="Rockwell"/>
                <a:cs typeface="Rockwell"/>
                <a:sym typeface="Rockwell"/>
              </a:rPr>
              <a:t>&lt;</a:t>
            </a:r>
            <a:r>
              <a:rPr lang="en-US" sz="2560">
                <a:solidFill>
                  <a:srgbClr val="0070C0"/>
                </a:solidFill>
                <a:latin typeface="Rockwell"/>
                <a:ea typeface="Rockwell"/>
                <a:cs typeface="Rockwell"/>
                <a:sym typeface="Rockwell"/>
              </a:rPr>
              <a:t>/taglib</a:t>
            </a:r>
            <a:r>
              <a:rPr lang="en-US" sz="2560">
                <a:solidFill>
                  <a:schemeClr val="dk1"/>
                </a:solidFill>
                <a:latin typeface="Rockwell"/>
                <a:ea typeface="Rockwell"/>
                <a:cs typeface="Rockwell"/>
                <a:sym typeface="Rockwell"/>
              </a:rPr>
              <a:t>&gt;</a:t>
            </a:r>
            <a:endParaRPr sz="2560">
              <a:solidFill>
                <a:schemeClr val="dk1"/>
              </a:solidFill>
              <a:latin typeface="Rockwell"/>
              <a:ea typeface="Rockwell"/>
              <a:cs typeface="Rockwell"/>
              <a:sym typeface="Rockwe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7"/>
          <p:cNvSpPr txBox="1"/>
          <p:nvPr>
            <p:ph type="ctrTitle"/>
          </p:nvPr>
        </p:nvSpPr>
        <p:spPr>
          <a:xfrm>
            <a:off x="1121664" y="2036939"/>
            <a:ext cx="10799403" cy="4317594"/>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C00000"/>
              </a:buClr>
              <a:buSzPts val="4400"/>
              <a:buFont typeface="Gill Sans"/>
              <a:buNone/>
            </a:pPr>
            <a:r>
              <a:rPr lang="en-US"/>
              <a:t>JSP 2.0 EXPRESSION LANGUAGE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en-US">
                <a:latin typeface="Arial"/>
                <a:ea typeface="Arial"/>
                <a:cs typeface="Arial"/>
                <a:sym typeface="Arial"/>
              </a:rPr>
              <a:t>Why JSP over Servlet?</a:t>
            </a:r>
            <a:endParaRPr/>
          </a:p>
        </p:txBody>
      </p:sp>
      <p:sp>
        <p:nvSpPr>
          <p:cNvPr id="109" name="Google Shape;109;p16"/>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l">
              <a:lnSpc>
                <a:spcPct val="70000"/>
              </a:lnSpc>
              <a:spcBef>
                <a:spcPts val="0"/>
              </a:spcBef>
              <a:spcAft>
                <a:spcPts val="0"/>
              </a:spcAft>
              <a:buSzPts val="3215"/>
              <a:buChar char="▪"/>
            </a:pPr>
            <a:r>
              <a:rPr b="1" lang="en-US" sz="3782">
                <a:solidFill>
                  <a:srgbClr val="000000"/>
                </a:solidFill>
                <a:latin typeface="Arial"/>
                <a:ea typeface="Arial"/>
                <a:cs typeface="Arial"/>
                <a:sym typeface="Arial"/>
              </a:rPr>
              <a:t>Servlets can do a lot of things, but it is pain to:</a:t>
            </a:r>
            <a:endParaRPr/>
          </a:p>
          <a:p>
            <a:pPr indent="-260091" lvl="1" marL="650230" rtl="0" algn="l">
              <a:lnSpc>
                <a:spcPct val="70000"/>
              </a:lnSpc>
              <a:spcBef>
                <a:spcPts val="2276"/>
              </a:spcBef>
              <a:spcAft>
                <a:spcPts val="0"/>
              </a:spcAft>
              <a:buSzPts val="1692"/>
              <a:buChar char="•"/>
            </a:pPr>
            <a:r>
              <a:rPr lang="en-US" sz="1990">
                <a:solidFill>
                  <a:srgbClr val="000000"/>
                </a:solidFill>
                <a:latin typeface="Arial"/>
                <a:ea typeface="Arial"/>
                <a:cs typeface="Arial"/>
                <a:sym typeface="Arial"/>
              </a:rPr>
              <a:t>Use those println() statements to generate HTML page</a:t>
            </a:r>
            <a:endParaRPr/>
          </a:p>
          <a:p>
            <a:pPr indent="-260091" lvl="1" marL="650230" rtl="0" algn="l">
              <a:lnSpc>
                <a:spcPct val="70000"/>
              </a:lnSpc>
              <a:spcBef>
                <a:spcPts val="1422"/>
              </a:spcBef>
              <a:spcAft>
                <a:spcPts val="0"/>
              </a:spcAft>
              <a:buSzPts val="1692"/>
              <a:buChar char="•"/>
            </a:pPr>
            <a:r>
              <a:rPr lang="en-US" sz="1990">
                <a:solidFill>
                  <a:srgbClr val="000000"/>
                </a:solidFill>
                <a:latin typeface="Arial"/>
                <a:ea typeface="Arial"/>
                <a:cs typeface="Arial"/>
                <a:sym typeface="Arial"/>
              </a:rPr>
              <a:t>Maintain that HTML page</a:t>
            </a:r>
            <a:endParaRPr b="1" sz="1990">
              <a:solidFill>
                <a:srgbClr val="000000"/>
              </a:solidFill>
              <a:latin typeface="Arial"/>
              <a:ea typeface="Arial"/>
              <a:cs typeface="Arial"/>
              <a:sym typeface="Arial"/>
            </a:endParaRPr>
          </a:p>
          <a:p>
            <a:pPr indent="-260092" lvl="0" marL="260092" rtl="0" algn="l">
              <a:lnSpc>
                <a:spcPct val="70000"/>
              </a:lnSpc>
              <a:spcBef>
                <a:spcPts val="1706"/>
              </a:spcBef>
              <a:spcAft>
                <a:spcPts val="0"/>
              </a:spcAft>
              <a:buSzPts val="3046"/>
              <a:buChar char="▪"/>
            </a:pPr>
            <a:r>
              <a:rPr b="1" lang="en-US" sz="3584">
                <a:solidFill>
                  <a:srgbClr val="000000"/>
                </a:solidFill>
                <a:latin typeface="Arial"/>
                <a:ea typeface="Arial"/>
                <a:cs typeface="Arial"/>
                <a:sym typeface="Arial"/>
              </a:rPr>
              <a:t>Although JSP technically can’t do anything servlets can’t do, JSP makes it easier to:</a:t>
            </a:r>
            <a:endParaRPr/>
          </a:p>
          <a:p>
            <a:pPr indent="-260091" lvl="1" marL="650230" rtl="0" algn="l">
              <a:lnSpc>
                <a:spcPct val="70000"/>
              </a:lnSpc>
              <a:spcBef>
                <a:spcPts val="2276"/>
              </a:spcBef>
              <a:spcAft>
                <a:spcPts val="0"/>
              </a:spcAft>
              <a:buSzPts val="1692"/>
              <a:buChar char="•"/>
            </a:pPr>
            <a:r>
              <a:rPr lang="en-US" sz="1990">
                <a:solidFill>
                  <a:srgbClr val="000000"/>
                </a:solidFill>
                <a:latin typeface="Times New Roman"/>
                <a:ea typeface="Times New Roman"/>
                <a:cs typeface="Times New Roman"/>
                <a:sym typeface="Times New Roman"/>
              </a:rPr>
              <a:t>Write HTML</a:t>
            </a:r>
            <a:endParaRPr/>
          </a:p>
          <a:p>
            <a:pPr indent="-260091" lvl="1" marL="650230" rtl="0" algn="l">
              <a:lnSpc>
                <a:spcPct val="70000"/>
              </a:lnSpc>
              <a:spcBef>
                <a:spcPts val="1422"/>
              </a:spcBef>
              <a:spcAft>
                <a:spcPts val="0"/>
              </a:spcAft>
              <a:buSzPts val="1692"/>
              <a:buChar char="•"/>
            </a:pPr>
            <a:r>
              <a:rPr lang="en-US" sz="1990">
                <a:solidFill>
                  <a:srgbClr val="000000"/>
                </a:solidFill>
                <a:latin typeface="Times New Roman"/>
                <a:ea typeface="Times New Roman"/>
                <a:cs typeface="Times New Roman"/>
                <a:sym typeface="Times New Roman"/>
              </a:rPr>
              <a:t>Read and maintain the HTML</a:t>
            </a:r>
            <a:endParaRPr/>
          </a:p>
          <a:p>
            <a:pPr indent="-260092" lvl="0" marL="260092" rtl="0" algn="l">
              <a:lnSpc>
                <a:spcPct val="70000"/>
              </a:lnSpc>
              <a:spcBef>
                <a:spcPts val="1706"/>
              </a:spcBef>
              <a:spcAft>
                <a:spcPts val="0"/>
              </a:spcAft>
              <a:buSzPts val="3046"/>
              <a:buChar char="▪"/>
            </a:pPr>
            <a:r>
              <a:rPr b="1" lang="en-US" sz="3584">
                <a:solidFill>
                  <a:srgbClr val="000000"/>
                </a:solidFill>
                <a:latin typeface="Arial"/>
                <a:ea typeface="Arial"/>
                <a:cs typeface="Arial"/>
                <a:sym typeface="Arial"/>
              </a:rPr>
              <a:t>JSP makes it possible to:</a:t>
            </a:r>
            <a:endParaRPr/>
          </a:p>
          <a:p>
            <a:pPr indent="-260091" lvl="1" marL="650230" rtl="0" algn="l">
              <a:lnSpc>
                <a:spcPct val="70000"/>
              </a:lnSpc>
              <a:spcBef>
                <a:spcPts val="2276"/>
              </a:spcBef>
              <a:spcAft>
                <a:spcPts val="0"/>
              </a:spcAft>
              <a:buSzPts val="1692"/>
              <a:buChar char="•"/>
            </a:pPr>
            <a:r>
              <a:rPr lang="en-US" sz="1990">
                <a:solidFill>
                  <a:srgbClr val="000000"/>
                </a:solidFill>
                <a:latin typeface="Times New Roman"/>
                <a:ea typeface="Times New Roman"/>
                <a:cs typeface="Times New Roman"/>
                <a:sym typeface="Times New Roman"/>
              </a:rPr>
              <a:t>Use standard HTML tools such as Macromedia DreamWeaver or Adobe GoLive.</a:t>
            </a:r>
            <a:endParaRPr/>
          </a:p>
          <a:p>
            <a:pPr indent="-260091" lvl="1" marL="650230" rtl="0" algn="l">
              <a:lnSpc>
                <a:spcPct val="70000"/>
              </a:lnSpc>
              <a:spcBef>
                <a:spcPts val="1422"/>
              </a:spcBef>
              <a:spcAft>
                <a:spcPts val="0"/>
              </a:spcAft>
              <a:buSzPts val="1692"/>
              <a:buChar char="•"/>
            </a:pPr>
            <a:r>
              <a:rPr lang="en-US" sz="1990">
                <a:solidFill>
                  <a:srgbClr val="000000"/>
                </a:solidFill>
                <a:latin typeface="Times New Roman"/>
                <a:ea typeface="Times New Roman"/>
                <a:cs typeface="Times New Roman"/>
                <a:sym typeface="Times New Roman"/>
              </a:rPr>
              <a:t>Have different members of your team do the HTML layout than do the Java programming</a:t>
            </a:r>
            <a:endParaRPr/>
          </a:p>
          <a:p>
            <a:pPr indent="-260092" lvl="0" marL="260092" rtl="0" algn="l">
              <a:lnSpc>
                <a:spcPct val="70000"/>
              </a:lnSpc>
              <a:spcBef>
                <a:spcPts val="1706"/>
              </a:spcBef>
              <a:spcAft>
                <a:spcPts val="0"/>
              </a:spcAft>
              <a:buSzPts val="3046"/>
              <a:buChar char="▪"/>
            </a:pPr>
            <a:r>
              <a:rPr b="1" lang="en-US" sz="3584">
                <a:solidFill>
                  <a:srgbClr val="000000"/>
                </a:solidFill>
                <a:latin typeface="Arial"/>
                <a:ea typeface="Arial"/>
                <a:cs typeface="Arial"/>
                <a:sym typeface="Arial"/>
              </a:rPr>
              <a:t>JSP encourages you to</a:t>
            </a:r>
            <a:endParaRPr/>
          </a:p>
          <a:p>
            <a:pPr indent="-260091" lvl="1" marL="650230" rtl="0" algn="l">
              <a:lnSpc>
                <a:spcPct val="70000"/>
              </a:lnSpc>
              <a:spcBef>
                <a:spcPts val="2276"/>
              </a:spcBef>
              <a:spcAft>
                <a:spcPts val="0"/>
              </a:spcAft>
              <a:buSzPts val="1692"/>
              <a:buChar char="•"/>
            </a:pPr>
            <a:r>
              <a:rPr lang="en-US" sz="1990">
                <a:solidFill>
                  <a:srgbClr val="000000"/>
                </a:solidFill>
                <a:latin typeface="Times New Roman"/>
                <a:ea typeface="Times New Roman"/>
                <a:cs typeface="Times New Roman"/>
                <a:sym typeface="Times New Roman"/>
              </a:rPr>
              <a:t>Separate the (Java) code that creates the content from the (HTML) code that presents it</a:t>
            </a:r>
            <a:endParaRPr/>
          </a:p>
          <a:p>
            <a:pPr indent="-260092" lvl="0" marL="260092" rtl="0" algn="l">
              <a:lnSpc>
                <a:spcPct val="70000"/>
              </a:lnSpc>
              <a:spcBef>
                <a:spcPts val="1706"/>
              </a:spcBef>
              <a:spcAft>
                <a:spcPts val="0"/>
              </a:spcAft>
              <a:buSzPts val="677"/>
              <a:buChar char="▪"/>
            </a:pPr>
            <a:r>
              <a:rPr lang="en-US" sz="796">
                <a:solidFill>
                  <a:srgbClr val="FFFFFF"/>
                </a:solidFill>
                <a:latin typeface="Arial"/>
                <a:ea typeface="Arial"/>
                <a:cs typeface="Arial"/>
                <a:sym typeface="Arial"/>
              </a:rPr>
              <a:t>7</a:t>
            </a:r>
            <a:endParaRPr sz="199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8"/>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Expression Language (EL)</a:t>
            </a:r>
            <a:endParaRPr/>
          </a:p>
        </p:txBody>
      </p:sp>
      <p:sp>
        <p:nvSpPr>
          <p:cNvPr id="931" name="Google Shape;931;p88"/>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040"/>
              <a:buFont typeface="Arial"/>
              <a:buChar char="•"/>
            </a:pPr>
            <a:r>
              <a:rPr lang="en-US" sz="2400"/>
              <a:t>A new feature of JSP technology version 2.0 is the Expression Language (EL). The EL is a simple and very powerful notation which makes it easier for the JSP page author to write code for accessing  application data  such as data stored in JavaBean components and  attribute data  of pageContext, request, session, and application. EL uses a shorthand notation of  </a:t>
            </a:r>
            <a:r>
              <a:rPr lang="en-US" sz="2400">
                <a:solidFill>
                  <a:srgbClr val="FF0000"/>
                </a:solidFill>
              </a:rPr>
              <a:t>${expr } </a:t>
            </a:r>
            <a:r>
              <a:rPr lang="en-US" sz="2400"/>
              <a:t>instead  of  </a:t>
            </a:r>
            <a:r>
              <a:rPr lang="en-US" sz="2400">
                <a:solidFill>
                  <a:srgbClr val="FF0000"/>
                </a:solidFill>
              </a:rPr>
              <a:t>&lt;%= expr %&gt;</a:t>
            </a:r>
            <a:r>
              <a:rPr lang="en-US" sz="2400"/>
              <a:t>.</a:t>
            </a:r>
            <a:endParaRPr/>
          </a:p>
          <a:p>
            <a:pPr indent="-260092" lvl="0" marL="260092" rtl="0" algn="just">
              <a:lnSpc>
                <a:spcPct val="90000"/>
              </a:lnSpc>
              <a:spcBef>
                <a:spcPts val="1706"/>
              </a:spcBef>
              <a:spcAft>
                <a:spcPts val="0"/>
              </a:spcAft>
              <a:buSzPts val="2040"/>
              <a:buFont typeface="Arial"/>
              <a:buChar char="•"/>
            </a:pPr>
            <a:r>
              <a:rPr lang="en-US" sz="2400"/>
              <a:t>For example, you have a </a:t>
            </a:r>
            <a:r>
              <a:rPr i="1" lang="en-US" sz="2400"/>
              <a:t>Book </a:t>
            </a:r>
            <a:r>
              <a:rPr lang="en-US" sz="2400"/>
              <a:t>JavaBean class in </a:t>
            </a:r>
            <a:r>
              <a:rPr i="1" lang="en-US" sz="2400"/>
              <a:t>shopping</a:t>
            </a:r>
            <a:r>
              <a:rPr lang="en-US" sz="2400"/>
              <a:t> package </a:t>
            </a:r>
            <a:endParaRPr/>
          </a:p>
        </p:txBody>
      </p:sp>
      <p:sp>
        <p:nvSpPr>
          <p:cNvPr id="932" name="Google Shape;932;p88"/>
          <p:cNvSpPr/>
          <p:nvPr/>
        </p:nvSpPr>
        <p:spPr>
          <a:xfrm>
            <a:off x="1205784" y="4572001"/>
            <a:ext cx="10837333" cy="4800600"/>
          </a:xfrm>
          <a:prstGeom prst="foldedCorner">
            <a:avLst>
              <a:gd fmla="val 12500" name="adj"/>
            </a:avLst>
          </a:prstGeom>
          <a:gradFill>
            <a:gsLst>
              <a:gs pos="0">
                <a:srgbClr val="FFFF66"/>
              </a:gs>
              <a:gs pos="100000">
                <a:srgbClr val="CC6600"/>
              </a:gs>
            </a:gsLst>
            <a:lin ang="2700000" scaled="0"/>
          </a:gra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560"/>
              <a:buFont typeface="Rockwell"/>
              <a:buNone/>
            </a:pPr>
            <a:r>
              <a:t/>
            </a:r>
            <a:endParaRPr sz="2560">
              <a:solidFill>
                <a:srgbClr val="0070C0"/>
              </a:solidFill>
              <a:latin typeface="Rockwell"/>
              <a:ea typeface="Rockwell"/>
              <a:cs typeface="Rockwell"/>
              <a:sym typeface="Rockwell"/>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package shopping;</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public class Book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 .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float price;</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public Book()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 .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price= 0;</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 .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public void setPrice(float p)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price=p;</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public float getPrice()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return price;</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 . .</a:t>
            </a:r>
            <a:endParaRPr/>
          </a:p>
          <a:p>
            <a:pPr indent="0" lvl="0" marL="0" marR="0" rtl="0" algn="l">
              <a:lnSpc>
                <a:spcPct val="80000"/>
              </a:lnSpc>
              <a:spcBef>
                <a:spcPts val="0"/>
              </a:spcBef>
              <a:spcAft>
                <a:spcPts val="0"/>
              </a:spcAft>
              <a:buNone/>
            </a:pPr>
            <a:r>
              <a:rPr lang="en-US" sz="2276">
                <a:solidFill>
                  <a:schemeClr val="dk1"/>
                </a:solidFill>
                <a:latin typeface="Rockwell"/>
                <a:ea typeface="Rockwell"/>
                <a:cs typeface="Rockwell"/>
                <a:sym typeface="Rockwell"/>
              </a:rPr>
              <a: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9"/>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Expression Language (EL) (cont.)</a:t>
            </a:r>
            <a:endParaRPr/>
          </a:p>
        </p:txBody>
      </p:sp>
      <p:sp>
        <p:nvSpPr>
          <p:cNvPr id="939" name="Google Shape;939;p89"/>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1935"/>
              <a:buNone/>
            </a:pPr>
            <a:r>
              <a:rPr b="1" lang="en-US" sz="2276"/>
              <a:t>After you specify</a:t>
            </a:r>
            <a:r>
              <a:rPr lang="en-US" sz="2276"/>
              <a:t>   </a:t>
            </a:r>
            <a:endParaRPr/>
          </a:p>
          <a:p>
            <a:pPr indent="-260092" lvl="0" marL="260092" rtl="0" algn="just">
              <a:lnSpc>
                <a:spcPct val="90000"/>
              </a:lnSpc>
              <a:spcBef>
                <a:spcPts val="854"/>
              </a:spcBef>
              <a:spcAft>
                <a:spcPts val="0"/>
              </a:spcAft>
              <a:buSzPts val="1935"/>
              <a:buNone/>
            </a:pPr>
            <a:r>
              <a:rPr lang="en-US" sz="2276"/>
              <a:t>   &lt;jsp:useBean id=”myBook” class=”shopping.Book” scope=”session”  /&gt;  </a:t>
            </a:r>
            <a:endParaRPr/>
          </a:p>
          <a:p>
            <a:pPr indent="-260092" lvl="0" marL="260092" rtl="0" algn="just">
              <a:lnSpc>
                <a:spcPct val="90000"/>
              </a:lnSpc>
              <a:spcBef>
                <a:spcPts val="854"/>
              </a:spcBef>
              <a:spcAft>
                <a:spcPts val="0"/>
              </a:spcAft>
              <a:buSzPts val="1935"/>
              <a:buNone/>
            </a:pPr>
            <a:r>
              <a:t/>
            </a:r>
            <a:endParaRPr b="1" sz="2276"/>
          </a:p>
          <a:p>
            <a:pPr indent="-260092" lvl="0" marL="260092" rtl="0" algn="just">
              <a:lnSpc>
                <a:spcPct val="90000"/>
              </a:lnSpc>
              <a:spcBef>
                <a:spcPts val="854"/>
              </a:spcBef>
              <a:spcAft>
                <a:spcPts val="0"/>
              </a:spcAft>
              <a:buSzPts val="1935"/>
              <a:buNone/>
            </a:pPr>
            <a:r>
              <a:rPr b="1" lang="en-US" sz="2276"/>
              <a:t>you can use</a:t>
            </a:r>
            <a:r>
              <a:rPr lang="en-US" sz="2276"/>
              <a:t>  </a:t>
            </a:r>
            <a:r>
              <a:rPr b="1" lang="en-US" sz="2276">
                <a:solidFill>
                  <a:srgbClr val="FF0000"/>
                </a:solidFill>
              </a:rPr>
              <a:t>${myBook.price} </a:t>
            </a:r>
            <a:r>
              <a:rPr lang="en-US" sz="2276"/>
              <a:t>to get the value of the </a:t>
            </a:r>
            <a:r>
              <a:rPr b="1" i="1" lang="en-US" sz="2276"/>
              <a:t>price</a:t>
            </a:r>
            <a:r>
              <a:rPr lang="en-US" sz="2276"/>
              <a:t> property of the bean instead of using the following scripting elements:</a:t>
            </a:r>
            <a:endParaRPr/>
          </a:p>
          <a:p>
            <a:pPr indent="-260092" lvl="0" marL="260092" rtl="0" algn="just">
              <a:lnSpc>
                <a:spcPct val="90000"/>
              </a:lnSpc>
              <a:spcBef>
                <a:spcPts val="854"/>
              </a:spcBef>
              <a:spcAft>
                <a:spcPts val="0"/>
              </a:spcAft>
              <a:buSzPts val="1935"/>
              <a:buNone/>
            </a:pPr>
            <a:r>
              <a:t/>
            </a:r>
            <a:endParaRPr sz="2276"/>
          </a:p>
          <a:p>
            <a:pPr indent="-260092" lvl="0" marL="260092" rtl="0" algn="just">
              <a:lnSpc>
                <a:spcPct val="90000"/>
              </a:lnSpc>
              <a:spcBef>
                <a:spcPts val="854"/>
              </a:spcBef>
              <a:spcAft>
                <a:spcPts val="0"/>
              </a:spcAft>
              <a:buSzPts val="1935"/>
              <a:buNone/>
            </a:pPr>
            <a:r>
              <a:rPr lang="en-US" sz="2276"/>
              <a:t>	</a:t>
            </a:r>
            <a:r>
              <a:rPr b="1" lang="en-US" sz="2276">
                <a:solidFill>
                  <a:srgbClr val="0070C0"/>
                </a:solidFill>
              </a:rPr>
              <a:t>&lt;%@ page import=”shopping.Book” @&gt;</a:t>
            </a:r>
            <a:endParaRPr/>
          </a:p>
          <a:p>
            <a:pPr indent="-260092" lvl="0" marL="260092" rtl="0" algn="just">
              <a:lnSpc>
                <a:spcPct val="90000"/>
              </a:lnSpc>
              <a:spcBef>
                <a:spcPts val="854"/>
              </a:spcBef>
              <a:spcAft>
                <a:spcPts val="0"/>
              </a:spcAft>
              <a:buSzPts val="1935"/>
              <a:buNone/>
            </a:pPr>
            <a:r>
              <a:rPr b="1" lang="en-US" sz="2276">
                <a:solidFill>
                  <a:srgbClr val="0070C0"/>
                </a:solidFill>
              </a:rPr>
              <a:t>	&lt;% Book myBook = new Book(); %&gt;</a:t>
            </a:r>
            <a:endParaRPr/>
          </a:p>
          <a:p>
            <a:pPr indent="-260091" lvl="1" marL="650230" rtl="0" algn="just">
              <a:lnSpc>
                <a:spcPct val="90000"/>
              </a:lnSpc>
              <a:spcBef>
                <a:spcPts val="854"/>
              </a:spcBef>
              <a:spcAft>
                <a:spcPts val="0"/>
              </a:spcAft>
              <a:buSzPts val="1935"/>
              <a:buNone/>
            </a:pPr>
            <a:r>
              <a:rPr b="1" lang="en-US" sz="2276">
                <a:solidFill>
                  <a:srgbClr val="0070C0"/>
                </a:solidFill>
              </a:rPr>
              <a:t>. . .</a:t>
            </a:r>
            <a:endParaRPr/>
          </a:p>
          <a:p>
            <a:pPr indent="-260092" lvl="0" marL="260092" rtl="0" algn="just">
              <a:lnSpc>
                <a:spcPct val="90000"/>
              </a:lnSpc>
              <a:spcBef>
                <a:spcPts val="854"/>
              </a:spcBef>
              <a:spcAft>
                <a:spcPts val="0"/>
              </a:spcAft>
              <a:buSzPts val="1935"/>
              <a:buNone/>
            </a:pPr>
            <a:r>
              <a:rPr b="1" lang="en-US" sz="2276">
                <a:solidFill>
                  <a:srgbClr val="0070C0"/>
                </a:solidFill>
              </a:rPr>
              <a:t>	&lt;%= myBook.getPrice() %&gt;</a:t>
            </a:r>
            <a:endParaRPr/>
          </a:p>
          <a:p>
            <a:pPr indent="-260092" lvl="0" marL="260092" rtl="0" algn="just">
              <a:lnSpc>
                <a:spcPct val="90000"/>
              </a:lnSpc>
              <a:spcBef>
                <a:spcPts val="854"/>
              </a:spcBef>
              <a:spcAft>
                <a:spcPts val="0"/>
              </a:spcAft>
              <a:buSzPts val="1935"/>
              <a:buNone/>
            </a:pPr>
            <a:r>
              <a:t/>
            </a:r>
            <a:endParaRPr sz="2276"/>
          </a:p>
          <a:p>
            <a:pPr indent="-260092" lvl="0" marL="260092" rtl="0" algn="just">
              <a:lnSpc>
                <a:spcPct val="90000"/>
              </a:lnSpc>
              <a:spcBef>
                <a:spcPts val="854"/>
              </a:spcBef>
              <a:spcAft>
                <a:spcPts val="0"/>
              </a:spcAft>
              <a:buSzPts val="1935"/>
              <a:buNone/>
            </a:pPr>
            <a:r>
              <a:rPr lang="en-US" sz="2276"/>
              <a:t>You can also use  </a:t>
            </a:r>
            <a:r>
              <a:rPr b="1" lang="en-US" sz="2276">
                <a:solidFill>
                  <a:srgbClr val="FF0000"/>
                </a:solidFill>
              </a:rPr>
              <a:t>${myBook.price} </a:t>
            </a:r>
            <a:r>
              <a:rPr lang="en-US" sz="2276"/>
              <a:t>to replace the following JSP action elements:</a:t>
            </a:r>
            <a:endParaRPr/>
          </a:p>
          <a:p>
            <a:pPr indent="-260092" lvl="0" marL="260092" rtl="0" algn="just">
              <a:lnSpc>
                <a:spcPct val="90000"/>
              </a:lnSpc>
              <a:spcBef>
                <a:spcPts val="854"/>
              </a:spcBef>
              <a:spcAft>
                <a:spcPts val="0"/>
              </a:spcAft>
              <a:buSzPts val="1935"/>
              <a:buNone/>
            </a:pPr>
            <a:r>
              <a:rPr lang="en-US" sz="2276"/>
              <a:t>	</a:t>
            </a:r>
            <a:endParaRPr/>
          </a:p>
          <a:p>
            <a:pPr indent="-260092" lvl="0" marL="260092" rtl="0" algn="just">
              <a:lnSpc>
                <a:spcPct val="90000"/>
              </a:lnSpc>
              <a:spcBef>
                <a:spcPts val="854"/>
              </a:spcBef>
              <a:spcAft>
                <a:spcPts val="0"/>
              </a:spcAft>
              <a:buSzPts val="1935"/>
              <a:buNone/>
            </a:pPr>
            <a:r>
              <a:rPr b="1" lang="en-US" sz="2276"/>
              <a:t>	</a:t>
            </a:r>
            <a:r>
              <a:rPr b="1" lang="en-US" sz="2276">
                <a:solidFill>
                  <a:srgbClr val="0070C0"/>
                </a:solidFill>
              </a:rPr>
              <a:t>&lt;jsp:getProperty name=”myBook” property=”price” /&gt;</a:t>
            </a:r>
            <a:endParaRPr/>
          </a:p>
          <a:p>
            <a:pPr indent="-137244" lvl="0" marL="260092" rtl="0" algn="just">
              <a:lnSpc>
                <a:spcPct val="90000"/>
              </a:lnSpc>
              <a:spcBef>
                <a:spcPts val="854"/>
              </a:spcBef>
              <a:spcAft>
                <a:spcPts val="0"/>
              </a:spcAft>
              <a:buSzPts val="1935"/>
              <a:buFont typeface="Arial"/>
              <a:buNone/>
            </a:pPr>
            <a:r>
              <a:t/>
            </a:r>
            <a:endParaRPr sz="2276"/>
          </a:p>
          <a:p>
            <a:pPr indent="-260092" lvl="0" marL="260092" rtl="0" algn="just">
              <a:lnSpc>
                <a:spcPct val="90000"/>
              </a:lnSpc>
              <a:spcBef>
                <a:spcPts val="854"/>
              </a:spcBef>
              <a:spcAft>
                <a:spcPts val="0"/>
              </a:spcAft>
              <a:buSzPts val="1935"/>
              <a:buFont typeface="Arial"/>
              <a:buChar char="•"/>
            </a:pPr>
            <a:r>
              <a:rPr lang="en-US" sz="2276"/>
              <a:t>If the </a:t>
            </a:r>
            <a:r>
              <a:rPr b="1" i="1" lang="en-US" sz="2276"/>
              <a:t>myBook.price</a:t>
            </a:r>
            <a:r>
              <a:rPr lang="en-US" sz="2276"/>
              <a:t> does not exist the expression just returns Null value rather than throwing an exception.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0"/>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Expression Language (EL) (cont.)</a:t>
            </a:r>
            <a:endParaRPr/>
          </a:p>
        </p:txBody>
      </p:sp>
      <p:sp>
        <p:nvSpPr>
          <p:cNvPr id="946" name="Google Shape;946;p90"/>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1935"/>
              <a:buFont typeface="Arial"/>
              <a:buChar char="•"/>
            </a:pPr>
            <a:r>
              <a:rPr lang="en-US" sz="2276"/>
              <a:t>The Expression Language also simplifies access to collection type data: request parameters, cookies, etc. It supports the conditional expression </a:t>
            </a:r>
            <a:r>
              <a:rPr b="1" lang="en-US" sz="2276">
                <a:solidFill>
                  <a:srgbClr val="FF0000"/>
                </a:solidFill>
              </a:rPr>
              <a:t>${test? Opt1, Opt2} </a:t>
            </a:r>
            <a:r>
              <a:rPr lang="en-US" sz="2276"/>
              <a:t>which is an alternative to a scriptlet element. It also supports automatic type conversion.  </a:t>
            </a:r>
            <a:endParaRPr/>
          </a:p>
          <a:p>
            <a:pPr indent="-260092" lvl="0" marL="260092" rtl="0" algn="just">
              <a:lnSpc>
                <a:spcPct val="90000"/>
              </a:lnSpc>
              <a:spcBef>
                <a:spcPts val="2560"/>
              </a:spcBef>
              <a:spcAft>
                <a:spcPts val="0"/>
              </a:spcAft>
              <a:buSzPts val="1935"/>
              <a:buFont typeface="Arial"/>
              <a:buChar char="•"/>
            </a:pPr>
            <a:r>
              <a:rPr lang="en-US" sz="2276"/>
              <a:t>Addition to above, another useful feature of EL is the nested notation, such as </a:t>
            </a:r>
            <a:r>
              <a:rPr b="1" lang="en-US" sz="2276">
                <a:solidFill>
                  <a:srgbClr val="FF0000"/>
                </a:solidFill>
              </a:rPr>
              <a:t>${student.address.state} </a:t>
            </a:r>
            <a:r>
              <a:rPr lang="en-US" sz="2276"/>
              <a:t>where state is a property of address class and the address is a property of the student class.  EL can retrieve data but can never set any data because EL is an expression language only.</a:t>
            </a:r>
            <a:endParaRPr/>
          </a:p>
        </p:txBody>
      </p:sp>
      <p:pic>
        <p:nvPicPr>
          <p:cNvPr id="947" name="Google Shape;947;p90"/>
          <p:cNvPicPr preferRelativeResize="0"/>
          <p:nvPr/>
        </p:nvPicPr>
        <p:blipFill rotWithShape="1">
          <a:blip r:embed="rId3">
            <a:alphaModFix/>
          </a:blip>
          <a:srcRect b="0" l="0" r="0" t="0"/>
          <a:stretch/>
        </p:blipFill>
        <p:spPr>
          <a:xfrm>
            <a:off x="2709334" y="4876801"/>
            <a:ext cx="8886613" cy="454942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1"/>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General syntax for bean access</a:t>
            </a:r>
            <a:endParaRPr/>
          </a:p>
        </p:txBody>
      </p:sp>
      <p:sp>
        <p:nvSpPr>
          <p:cNvPr id="954" name="Google Shape;954;p91"/>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solidFill>
                  <a:srgbClr val="FF0000"/>
                </a:solidFill>
              </a:rPr>
              <a:t>${expr1.expr2} </a:t>
            </a:r>
            <a:r>
              <a:rPr lang="en-US"/>
              <a:t>or </a:t>
            </a:r>
            <a:r>
              <a:rPr lang="en-US">
                <a:solidFill>
                  <a:srgbClr val="FF0000"/>
                </a:solidFill>
              </a:rPr>
              <a:t>${expr1[“expr2”]}</a:t>
            </a:r>
            <a:r>
              <a:rPr lang="en-US"/>
              <a:t> where </a:t>
            </a:r>
            <a:r>
              <a:rPr b="1" i="1" lang="en-US">
                <a:solidFill>
                  <a:srgbClr val="0070C0"/>
                </a:solidFill>
              </a:rPr>
              <a:t>expr1</a:t>
            </a:r>
            <a:r>
              <a:rPr lang="en-US"/>
              <a:t> is the bean reference and </a:t>
            </a:r>
            <a:r>
              <a:rPr b="1" i="1" lang="en-US">
                <a:solidFill>
                  <a:srgbClr val="0070C0"/>
                </a:solidFill>
              </a:rPr>
              <a:t>expr2</a:t>
            </a:r>
            <a:r>
              <a:rPr lang="en-US"/>
              <a:t> is the property of the bean.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2"/>
          <p:cNvSpPr txBox="1"/>
          <p:nvPr>
            <p:ph type="title"/>
          </p:nvPr>
        </p:nvSpPr>
        <p:spPr>
          <a:xfrm>
            <a:off x="659109" y="0"/>
            <a:ext cx="12326281" cy="162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Syntax for collection data access</a:t>
            </a:r>
            <a:endParaRPr/>
          </a:p>
        </p:txBody>
      </p:sp>
      <p:sp>
        <p:nvSpPr>
          <p:cNvPr id="961" name="Google Shape;961;p92"/>
          <p:cNvSpPr txBox="1"/>
          <p:nvPr>
            <p:ph idx="1" type="body"/>
          </p:nvPr>
        </p:nvSpPr>
        <p:spPr>
          <a:xfrm>
            <a:off x="975360" y="1905000"/>
            <a:ext cx="11054080" cy="6873240"/>
          </a:xfrm>
          <a:prstGeom prst="rect">
            <a:avLst/>
          </a:prstGeom>
          <a:noFill/>
          <a:ln>
            <a:noFill/>
          </a:ln>
        </p:spPr>
        <p:txBody>
          <a:bodyPr anchorCtr="0" anchor="t" bIns="45700" lIns="91425" spcFirstLastPara="1" rIns="91425" wrap="square" tIns="45700">
            <a:noAutofit/>
          </a:bodyPr>
          <a:lstStyle/>
          <a:p>
            <a:pPr indent="-260092" lvl="0" marL="260092" rtl="0" algn="just">
              <a:lnSpc>
                <a:spcPct val="80000"/>
              </a:lnSpc>
              <a:spcBef>
                <a:spcPts val="0"/>
              </a:spcBef>
              <a:spcAft>
                <a:spcPts val="0"/>
              </a:spcAft>
              <a:buSzPts val="2380"/>
              <a:buFont typeface="Arial"/>
              <a:buChar char="•"/>
            </a:pPr>
            <a:r>
              <a:rPr b="1" lang="en-US">
                <a:solidFill>
                  <a:srgbClr val="FF0000"/>
                </a:solidFill>
              </a:rPr>
              <a:t>${expr1[expr2]} </a:t>
            </a:r>
            <a:r>
              <a:rPr lang="en-US"/>
              <a:t>where </a:t>
            </a:r>
            <a:r>
              <a:rPr b="1" i="1" lang="en-US">
                <a:solidFill>
                  <a:srgbClr val="0070C0"/>
                </a:solidFill>
              </a:rPr>
              <a:t>expr1</a:t>
            </a:r>
            <a:r>
              <a:rPr lang="en-US"/>
              <a:t> is a reference to an array or a list and </a:t>
            </a:r>
            <a:r>
              <a:rPr i="1" lang="en-US"/>
              <a:t>expr2</a:t>
            </a:r>
            <a:r>
              <a:rPr lang="en-US"/>
              <a:t> is an integer index.</a:t>
            </a:r>
            <a:endParaRPr/>
          </a:p>
          <a:p>
            <a:pPr indent="-260092" lvl="0" marL="260092" rtl="0" algn="just">
              <a:lnSpc>
                <a:spcPct val="80000"/>
              </a:lnSpc>
              <a:spcBef>
                <a:spcPts val="2560"/>
              </a:spcBef>
              <a:spcAft>
                <a:spcPts val="0"/>
              </a:spcAft>
              <a:buSzPts val="2380"/>
              <a:buFont typeface="Arial"/>
              <a:buChar char="•"/>
            </a:pPr>
            <a:r>
              <a:rPr lang="en-US"/>
              <a:t>For example, </a:t>
            </a:r>
            <a:r>
              <a:rPr b="1" lang="en-US">
                <a:solidFill>
                  <a:srgbClr val="FF0000"/>
                </a:solidFill>
              </a:rPr>
              <a:t>${myList[2]} </a:t>
            </a:r>
            <a:r>
              <a:rPr lang="en-US"/>
              <a:t>returns  a value at 3rd position of this list.</a:t>
            </a:r>
            <a:endParaRPr/>
          </a:p>
          <a:p>
            <a:pPr indent="-260092" lvl="0" marL="260092" rtl="0" algn="just">
              <a:lnSpc>
                <a:spcPct val="80000"/>
              </a:lnSpc>
              <a:spcBef>
                <a:spcPts val="2560"/>
              </a:spcBef>
              <a:spcAft>
                <a:spcPts val="0"/>
              </a:spcAft>
              <a:buSzPts val="2380"/>
              <a:buFont typeface="Arial"/>
              <a:buChar char="•"/>
            </a:pPr>
            <a:r>
              <a:rPr b="1" lang="en-US">
                <a:solidFill>
                  <a:srgbClr val="FF0000"/>
                </a:solidFill>
              </a:rPr>
              <a:t>${expr1[expr2]} </a:t>
            </a:r>
            <a:r>
              <a:rPr lang="en-US"/>
              <a:t>or </a:t>
            </a:r>
            <a:r>
              <a:rPr b="1" lang="en-US">
                <a:solidFill>
                  <a:srgbClr val="FF0000"/>
                </a:solidFill>
              </a:rPr>
              <a:t>${expr1.expr2} </a:t>
            </a:r>
            <a:r>
              <a:rPr lang="en-US"/>
              <a:t>where </a:t>
            </a:r>
            <a:r>
              <a:rPr b="1" i="1" lang="en-US">
                <a:solidFill>
                  <a:srgbClr val="0070C0"/>
                </a:solidFill>
              </a:rPr>
              <a:t>expr1</a:t>
            </a:r>
            <a:r>
              <a:rPr i="1" lang="en-US"/>
              <a:t> </a:t>
            </a:r>
            <a:r>
              <a:rPr lang="en-US"/>
              <a:t>is a map and </a:t>
            </a:r>
            <a:r>
              <a:rPr b="1" i="1" lang="en-US">
                <a:solidFill>
                  <a:srgbClr val="0070C0"/>
                </a:solidFill>
              </a:rPr>
              <a:t>expr2</a:t>
            </a:r>
            <a:r>
              <a:rPr lang="en-US"/>
              <a:t> is the key of the map that the value of this key is returned. For example, </a:t>
            </a:r>
            <a:r>
              <a:rPr b="1" lang="en-US">
                <a:solidFill>
                  <a:srgbClr val="FF0000"/>
                </a:solidFill>
              </a:rPr>
              <a:t>${myMap[“Smith”]} </a:t>
            </a:r>
            <a:r>
              <a:rPr lang="en-US"/>
              <a:t>returns the phone number of Smith. There is an entry in the MyMap for Smith. </a:t>
            </a:r>
            <a:endParaRPr/>
          </a:p>
          <a:p>
            <a:pPr indent="-260092" lvl="0" marL="260092" rtl="0" algn="just">
              <a:lnSpc>
                <a:spcPct val="80000"/>
              </a:lnSpc>
              <a:spcBef>
                <a:spcPts val="2560"/>
              </a:spcBef>
              <a:spcAft>
                <a:spcPts val="0"/>
              </a:spcAft>
              <a:buSzPts val="2380"/>
              <a:buNone/>
            </a:pPr>
            <a:r>
              <a:rPr lang="en-US" u="sng"/>
              <a:t>Examples</a:t>
            </a:r>
            <a:endParaRPr>
              <a:solidFill>
                <a:srgbClr val="FF0000"/>
              </a:solidFill>
            </a:endParaRPr>
          </a:p>
          <a:p>
            <a:pPr indent="-260092" lvl="0" marL="260092" rtl="0" algn="just">
              <a:lnSpc>
                <a:spcPct val="80000"/>
              </a:lnSpc>
              <a:spcBef>
                <a:spcPts val="2560"/>
              </a:spcBef>
              <a:spcAft>
                <a:spcPts val="0"/>
              </a:spcAft>
              <a:buSzPts val="2380"/>
              <a:buNone/>
            </a:pPr>
            <a:r>
              <a:rPr lang="en-US">
                <a:solidFill>
                  <a:srgbClr val="FF0000"/>
                </a:solidFill>
              </a:rPr>
              <a:t>${param['userName']} </a:t>
            </a:r>
            <a:r>
              <a:rPr lang="en-US"/>
              <a:t>is equivalent EL notation to </a:t>
            </a:r>
            <a:r>
              <a:rPr lang="en-US">
                <a:solidFill>
                  <a:srgbClr val="0070C0"/>
                </a:solidFill>
              </a:rPr>
              <a:t>&lt;%=request.getParameter("userName")   %&gt;</a:t>
            </a:r>
            <a:endParaRPr/>
          </a:p>
          <a:p>
            <a:pPr indent="-260092" lvl="0" marL="260092" rtl="0" algn="just">
              <a:lnSpc>
                <a:spcPct val="80000"/>
              </a:lnSpc>
              <a:spcBef>
                <a:spcPts val="2560"/>
              </a:spcBef>
              <a:spcAft>
                <a:spcPts val="0"/>
              </a:spcAft>
              <a:buSzPts val="2380"/>
              <a:buNone/>
            </a:pPr>
            <a:r>
              <a:rPr lang="en-US">
                <a:solidFill>
                  <a:srgbClr val="FF0000"/>
                </a:solidFill>
              </a:rPr>
              <a:t>${pageContext.session.id} </a:t>
            </a:r>
            <a:r>
              <a:rPr lang="en-US"/>
              <a:t>returns an </a:t>
            </a:r>
            <a:r>
              <a:rPr i="1" lang="en-US"/>
              <a:t>id</a:t>
            </a:r>
            <a:r>
              <a:rPr lang="en-US"/>
              <a:t> number of the session the page belongs to.</a:t>
            </a:r>
            <a:endParaRPr/>
          </a:p>
          <a:p>
            <a:pPr indent="-260092" lvl="0" marL="260092" rtl="0" algn="just">
              <a:lnSpc>
                <a:spcPct val="80000"/>
              </a:lnSpc>
              <a:spcBef>
                <a:spcPts val="2560"/>
              </a:spcBef>
              <a:spcAft>
                <a:spcPts val="0"/>
              </a:spcAft>
              <a:buSzPts val="2417"/>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59272" y="54187"/>
            <a:ext cx="12325210" cy="108373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Gill Sans"/>
              <a:buNone/>
            </a:pPr>
            <a:r>
              <a:rPr lang="en-US"/>
              <a:t>Java  Server Pages (JSP) </a:t>
            </a:r>
            <a:r>
              <a:rPr lang="en-US">
                <a:solidFill>
                  <a:schemeClr val="lt2"/>
                </a:solidFill>
              </a:rPr>
              <a:t>(cont.)</a:t>
            </a:r>
            <a:endParaRPr/>
          </a:p>
        </p:txBody>
      </p:sp>
      <p:sp>
        <p:nvSpPr>
          <p:cNvPr id="116" name="Google Shape;116;p17"/>
          <p:cNvSpPr txBox="1"/>
          <p:nvPr>
            <p:ph idx="1" type="body"/>
          </p:nvPr>
        </p:nvSpPr>
        <p:spPr>
          <a:xfrm>
            <a:off x="650240" y="1842347"/>
            <a:ext cx="12029440" cy="6502400"/>
          </a:xfrm>
          <a:prstGeom prst="rect">
            <a:avLst/>
          </a:prstGeom>
          <a:noFill/>
          <a:ln>
            <a:noFill/>
          </a:ln>
        </p:spPr>
        <p:txBody>
          <a:bodyPr anchorCtr="0" anchor="t" bIns="45700" lIns="91425" spcFirstLastPara="1" rIns="91425" wrap="square" tIns="45700">
            <a:noAutofit/>
          </a:bodyPr>
          <a:lstStyle/>
          <a:p>
            <a:pPr indent="-260092" lvl="0" marL="260092" rtl="0" algn="just">
              <a:lnSpc>
                <a:spcPct val="90000"/>
              </a:lnSpc>
              <a:spcBef>
                <a:spcPts val="0"/>
              </a:spcBef>
              <a:spcAft>
                <a:spcPts val="0"/>
              </a:spcAft>
              <a:buSzPts val="2380"/>
              <a:buFont typeface="Arial"/>
              <a:buChar char="•"/>
            </a:pPr>
            <a:r>
              <a:rPr lang="en-US">
                <a:latin typeface="Arial"/>
                <a:ea typeface="Arial"/>
                <a:cs typeface="Arial"/>
                <a:sym typeface="Arial"/>
              </a:rPr>
              <a:t>Most of JSP pages have embedded Java code. This allows access to server-side data and implements business logic. </a:t>
            </a:r>
            <a:endParaRPr/>
          </a:p>
          <a:p>
            <a:pPr indent="-260092" lvl="0" marL="260092" rtl="0" algn="just">
              <a:lnSpc>
                <a:spcPct val="90000"/>
              </a:lnSpc>
              <a:spcBef>
                <a:spcPts val="2560"/>
              </a:spcBef>
              <a:spcAft>
                <a:spcPts val="0"/>
              </a:spcAft>
              <a:buSzPts val="2380"/>
              <a:buFont typeface="Arial"/>
              <a:buChar char="•"/>
            </a:pPr>
            <a:r>
              <a:rPr b="1" lang="en-US">
                <a:solidFill>
                  <a:srgbClr val="C00000"/>
                </a:solidFill>
                <a:latin typeface="Arial"/>
                <a:ea typeface="Arial"/>
                <a:cs typeface="Arial"/>
                <a:sym typeface="Arial"/>
              </a:rPr>
              <a:t>Java Server Pages are an extension of Java Servlet technology</a:t>
            </a:r>
            <a:r>
              <a:rPr lang="en-US">
                <a:latin typeface="Arial"/>
                <a:ea typeface="Arial"/>
                <a:cs typeface="Arial"/>
                <a:sym typeface="Arial"/>
              </a:rPr>
              <a:t>. JSP can not work without Servlet container support.  </a:t>
            </a:r>
            <a:endParaRPr/>
          </a:p>
          <a:p>
            <a:pPr indent="-260092" lvl="0" marL="260092" rtl="0" algn="just">
              <a:lnSpc>
                <a:spcPct val="90000"/>
              </a:lnSpc>
              <a:spcBef>
                <a:spcPts val="2560"/>
              </a:spcBef>
              <a:spcAft>
                <a:spcPts val="0"/>
              </a:spcAft>
              <a:buSzPts val="2380"/>
              <a:buFont typeface="Arial"/>
              <a:buChar char="•"/>
            </a:pPr>
            <a:r>
              <a:rPr lang="en-US">
                <a:latin typeface="Arial"/>
                <a:ea typeface="Arial"/>
                <a:cs typeface="Arial"/>
                <a:sym typeface="Arial"/>
              </a:rPr>
              <a:t>When a Web server gets a JSP request from a client the </a:t>
            </a:r>
            <a:r>
              <a:rPr b="1" lang="en-US">
                <a:solidFill>
                  <a:srgbClr val="C00000"/>
                </a:solidFill>
                <a:latin typeface="Arial"/>
                <a:ea typeface="Arial"/>
                <a:cs typeface="Arial"/>
                <a:sym typeface="Arial"/>
              </a:rPr>
              <a:t>JSP engine converts the JSP page into a</a:t>
            </a:r>
            <a:r>
              <a:rPr b="1" i="1" lang="en-US">
                <a:solidFill>
                  <a:srgbClr val="C00000"/>
                </a:solidFill>
                <a:latin typeface="Arial"/>
                <a:ea typeface="Arial"/>
                <a:cs typeface="Arial"/>
                <a:sym typeface="Arial"/>
              </a:rPr>
              <a:t> </a:t>
            </a:r>
            <a:r>
              <a:rPr b="1" lang="en-US">
                <a:solidFill>
                  <a:srgbClr val="C00000"/>
                </a:solidFill>
                <a:latin typeface="Arial"/>
                <a:ea typeface="Arial"/>
                <a:cs typeface="Arial"/>
                <a:sym typeface="Arial"/>
              </a:rPr>
              <a:t>Java Servlet code </a:t>
            </a:r>
            <a:r>
              <a:rPr lang="en-US">
                <a:latin typeface="Arial"/>
                <a:ea typeface="Arial"/>
                <a:cs typeface="Arial"/>
                <a:sym typeface="Arial"/>
              </a:rPr>
              <a:t>and compiles it into Servlet classes. </a:t>
            </a:r>
            <a:endParaRPr/>
          </a:p>
          <a:p>
            <a:pPr indent="-260092" lvl="0" marL="260092" rtl="0" algn="just">
              <a:lnSpc>
                <a:spcPct val="90000"/>
              </a:lnSpc>
              <a:spcBef>
                <a:spcPts val="2560"/>
              </a:spcBef>
              <a:spcAft>
                <a:spcPts val="0"/>
              </a:spcAft>
              <a:buSzPts val="2380"/>
              <a:buFont typeface="Arial"/>
              <a:buChar char="•"/>
            </a:pPr>
            <a:r>
              <a:rPr lang="en-US">
                <a:latin typeface="Arial"/>
                <a:ea typeface="Arial"/>
                <a:cs typeface="Arial"/>
                <a:sym typeface="Arial"/>
              </a:rPr>
              <a:t>The generated Servlet code is run on the Servlet container and finally sends the results back to the Web client.  </a:t>
            </a:r>
            <a:endParaRPr/>
          </a:p>
          <a:p>
            <a:pPr indent="-260092" lvl="0" marL="260092" rtl="0" algn="just">
              <a:lnSpc>
                <a:spcPct val="90000"/>
              </a:lnSpc>
              <a:spcBef>
                <a:spcPts val="2560"/>
              </a:spcBef>
              <a:spcAft>
                <a:spcPts val="0"/>
              </a:spcAft>
              <a:buSzPts val="2380"/>
              <a:buFont typeface="Arial"/>
              <a:buChar char="•"/>
            </a:pPr>
            <a:r>
              <a:rPr b="1" lang="en-US">
                <a:solidFill>
                  <a:srgbClr val="C00000"/>
                </a:solidFill>
                <a:latin typeface="Arial"/>
                <a:ea typeface="Arial"/>
                <a:cs typeface="Arial"/>
                <a:sym typeface="Arial"/>
              </a:rPr>
              <a:t>JSP focuses on the data presentation </a:t>
            </a:r>
            <a:r>
              <a:rPr lang="en-US">
                <a:latin typeface="Arial"/>
                <a:ea typeface="Arial"/>
                <a:cs typeface="Arial"/>
                <a:sym typeface="Arial"/>
              </a:rPr>
              <a:t>while the other Web components such as Servlets, JavaBeans, custom tags, and EJB take care of business logic processing.</a:t>
            </a:r>
            <a:endParaRPr/>
          </a:p>
          <a:p>
            <a:pPr indent="-106587" lvl="0" marL="260092" rtl="0" algn="just">
              <a:lnSpc>
                <a:spcPct val="90000"/>
              </a:lnSpc>
              <a:spcBef>
                <a:spcPts val="2560"/>
              </a:spcBef>
              <a:spcAft>
                <a:spcPts val="0"/>
              </a:spcAft>
              <a:buSzPts val="2417"/>
              <a:buFont typeface="Arial"/>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